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8" r:id="rId19"/>
    <p:sldId id="269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FC/9AnoUk20Ik+22VX6PmgSVH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962DD-B49D-41D2-82FA-B6593FE1587C}" v="128" dt="2025-02-04T19:53:20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 Paula" userId="5adc7100-6d04-452b-b745-48e02aa60279" providerId="ADAL" clId="{4A7962DD-B49D-41D2-82FA-B6593FE1587C}"/>
    <pc:docChg chg="undo custSel addSld delSld modSld">
      <pc:chgData name="Rafael de Paula" userId="5adc7100-6d04-452b-b745-48e02aa60279" providerId="ADAL" clId="{4A7962DD-B49D-41D2-82FA-B6593FE1587C}" dt="2025-02-04T19:54:58.722" v="1976" actId="1076"/>
      <pc:docMkLst>
        <pc:docMk/>
      </pc:docMkLst>
      <pc:sldChg chg="delSp modSp mod">
        <pc:chgData name="Rafael de Paula" userId="5adc7100-6d04-452b-b745-48e02aa60279" providerId="ADAL" clId="{4A7962DD-B49D-41D2-82FA-B6593FE1587C}" dt="2025-02-04T12:00:58.974" v="127" actId="478"/>
        <pc:sldMkLst>
          <pc:docMk/>
          <pc:sldMk cId="0" sldId="257"/>
        </pc:sldMkLst>
        <pc:spChg chg="del">
          <ac:chgData name="Rafael de Paula" userId="5adc7100-6d04-452b-b745-48e02aa60279" providerId="ADAL" clId="{4A7962DD-B49D-41D2-82FA-B6593FE1587C}" dt="2025-02-04T12:00:58.974" v="127" actId="478"/>
          <ac:spMkLst>
            <pc:docMk/>
            <pc:sldMk cId="0" sldId="257"/>
            <ac:spMk id="65" creationId="{00000000-0000-0000-0000-000000000000}"/>
          </ac:spMkLst>
        </pc:spChg>
        <pc:spChg chg="mod">
          <ac:chgData name="Rafael de Paula" userId="5adc7100-6d04-452b-b745-48e02aa60279" providerId="ADAL" clId="{4A7962DD-B49D-41D2-82FA-B6593FE1587C}" dt="2025-02-04T12:00:51.648" v="126" actId="790"/>
          <ac:spMkLst>
            <pc:docMk/>
            <pc:sldMk cId="0" sldId="257"/>
            <ac:spMk id="66" creationId="{00000000-0000-0000-0000-000000000000}"/>
          </ac:spMkLst>
        </pc:spChg>
      </pc:sldChg>
      <pc:sldChg chg="addSp delSp modSp mod">
        <pc:chgData name="Rafael de Paula" userId="5adc7100-6d04-452b-b745-48e02aa60279" providerId="ADAL" clId="{4A7962DD-B49D-41D2-82FA-B6593FE1587C}" dt="2025-02-04T12:20:21.995" v="332" actId="1038"/>
        <pc:sldMkLst>
          <pc:docMk/>
          <pc:sldMk cId="0" sldId="258"/>
        </pc:sldMkLst>
        <pc:spChg chg="del">
          <ac:chgData name="Rafael de Paula" userId="5adc7100-6d04-452b-b745-48e02aa60279" providerId="ADAL" clId="{4A7962DD-B49D-41D2-82FA-B6593FE1587C}" dt="2025-02-04T12:01:45.252" v="130" actId="478"/>
          <ac:spMkLst>
            <pc:docMk/>
            <pc:sldMk cId="0" sldId="258"/>
            <ac:spMk id="71" creationId="{00000000-0000-0000-0000-000000000000}"/>
          </ac:spMkLst>
        </pc:spChg>
        <pc:spChg chg="del">
          <ac:chgData name="Rafael de Paula" userId="5adc7100-6d04-452b-b745-48e02aa60279" providerId="ADAL" clId="{4A7962DD-B49D-41D2-82FA-B6593FE1587C}" dt="2025-02-04T12:01:42.004" v="129" actId="478"/>
          <ac:spMkLst>
            <pc:docMk/>
            <pc:sldMk cId="0" sldId="258"/>
            <ac:spMk id="72" creationId="{00000000-0000-0000-0000-000000000000}"/>
          </ac:spMkLst>
        </pc:spChg>
        <pc:spChg chg="mod">
          <ac:chgData name="Rafael de Paula" userId="5adc7100-6d04-452b-b745-48e02aa60279" providerId="ADAL" clId="{4A7962DD-B49D-41D2-82FA-B6593FE1587C}" dt="2025-02-04T12:20:16.874" v="321" actId="12788"/>
          <ac:spMkLst>
            <pc:docMk/>
            <pc:sldMk cId="0" sldId="258"/>
            <ac:spMk id="73" creationId="{00000000-0000-0000-0000-000000000000}"/>
          </ac:spMkLst>
        </pc:spChg>
        <pc:picChg chg="add mod">
          <ac:chgData name="Rafael de Paula" userId="5adc7100-6d04-452b-b745-48e02aa60279" providerId="ADAL" clId="{4A7962DD-B49D-41D2-82FA-B6593FE1587C}" dt="2025-02-04T12:20:16.874" v="321" actId="12788"/>
          <ac:picMkLst>
            <pc:docMk/>
            <pc:sldMk cId="0" sldId="258"/>
            <ac:picMk id="3" creationId="{448D4871-7D40-758A-7F4A-DA5EB8E21F1F}"/>
          </ac:picMkLst>
        </pc:picChg>
        <pc:picChg chg="add mod">
          <ac:chgData name="Rafael de Paula" userId="5adc7100-6d04-452b-b745-48e02aa60279" providerId="ADAL" clId="{4A7962DD-B49D-41D2-82FA-B6593FE1587C}" dt="2025-02-04T12:20:21.995" v="332" actId="1038"/>
          <ac:picMkLst>
            <pc:docMk/>
            <pc:sldMk cId="0" sldId="258"/>
            <ac:picMk id="5" creationId="{1C2F0009-6C42-6FA0-3F01-A1E3545B2D61}"/>
          </ac:picMkLst>
        </pc:picChg>
        <pc:picChg chg="del">
          <ac:chgData name="Rafael de Paula" userId="5adc7100-6d04-452b-b745-48e02aa60279" providerId="ADAL" clId="{4A7962DD-B49D-41D2-82FA-B6593FE1587C}" dt="2025-02-04T12:01:24.893" v="128" actId="478"/>
          <ac:picMkLst>
            <pc:docMk/>
            <pc:sldMk cId="0" sldId="258"/>
            <ac:picMk id="74" creationId="{00000000-0000-0000-0000-000000000000}"/>
          </ac:picMkLst>
        </pc:picChg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59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0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1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2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3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4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5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6"/>
        </pc:sldMkLst>
      </pc:sldChg>
      <pc:sldChg chg="del">
        <pc:chgData name="Rafael de Paula" userId="5adc7100-6d04-452b-b745-48e02aa60279" providerId="ADAL" clId="{4A7962DD-B49D-41D2-82FA-B6593FE1587C}" dt="2025-02-04T19:53:02.967" v="1838" actId="47"/>
        <pc:sldMkLst>
          <pc:docMk/>
          <pc:sldMk cId="0" sldId="267"/>
        </pc:sldMkLst>
      </pc:sldChg>
      <pc:sldChg chg="addSp delSp modSp mod modNotes">
        <pc:chgData name="Rafael de Paula" userId="5adc7100-6d04-452b-b745-48e02aa60279" providerId="ADAL" clId="{4A7962DD-B49D-41D2-82FA-B6593FE1587C}" dt="2025-02-04T19:54:58.722" v="1976" actId="1076"/>
        <pc:sldMkLst>
          <pc:docMk/>
          <pc:sldMk cId="0" sldId="268"/>
        </pc:sldMkLst>
        <pc:spChg chg="mod">
          <ac:chgData name="Rafael de Paula" userId="5adc7100-6d04-452b-b745-48e02aa60279" providerId="ADAL" clId="{4A7962DD-B49D-41D2-82FA-B6593FE1587C}" dt="2025-02-04T19:54:33.547" v="1950" actId="1076"/>
          <ac:spMkLst>
            <pc:docMk/>
            <pc:sldMk cId="0" sldId="268"/>
            <ac:spMk id="144" creationId="{00000000-0000-0000-0000-000000000000}"/>
          </ac:spMkLst>
        </pc:spChg>
        <pc:spChg chg="mod">
          <ac:chgData name="Rafael de Paula" userId="5adc7100-6d04-452b-b745-48e02aa60279" providerId="ADAL" clId="{4A7962DD-B49D-41D2-82FA-B6593FE1587C}" dt="2025-02-04T19:54:43.501" v="1973" actId="6549"/>
          <ac:spMkLst>
            <pc:docMk/>
            <pc:sldMk cId="0" sldId="268"/>
            <ac:spMk id="146" creationId="{00000000-0000-0000-0000-000000000000}"/>
          </ac:spMkLst>
        </pc:spChg>
        <pc:spChg chg="del">
          <ac:chgData name="Rafael de Paula" userId="5adc7100-6d04-452b-b745-48e02aa60279" providerId="ADAL" clId="{4A7962DD-B49D-41D2-82FA-B6593FE1587C}" dt="2025-02-04T19:54:48.153" v="1974" actId="478"/>
          <ac:spMkLst>
            <pc:docMk/>
            <pc:sldMk cId="0" sldId="268"/>
            <ac:spMk id="149" creationId="{00000000-0000-0000-0000-000000000000}"/>
          </ac:spMkLst>
        </pc:spChg>
        <pc:grpChg chg="add del mod">
          <ac:chgData name="Rafael de Paula" userId="5adc7100-6d04-452b-b745-48e02aa60279" providerId="ADAL" clId="{4A7962DD-B49D-41D2-82FA-B6593FE1587C}" dt="2025-02-04T19:54:58.722" v="1976" actId="1076"/>
          <ac:grpSpMkLst>
            <pc:docMk/>
            <pc:sldMk cId="0" sldId="268"/>
            <ac:grpSpMk id="145" creationId="{00000000-0000-0000-0000-000000000000}"/>
          </ac:grpSpMkLst>
        </pc:grpChg>
        <pc:picChg chg="add mod">
          <ac:chgData name="Rafael de Paula" userId="5adc7100-6d04-452b-b745-48e02aa60279" providerId="ADAL" clId="{4A7962DD-B49D-41D2-82FA-B6593FE1587C}" dt="2025-02-04T19:53:28.343" v="1841" actId="1076"/>
          <ac:picMkLst>
            <pc:docMk/>
            <pc:sldMk cId="0" sldId="268"/>
            <ac:picMk id="2" creationId="{04A92516-208F-1354-191D-7475B631B57E}"/>
          </ac:picMkLst>
        </pc:picChg>
        <pc:picChg chg="del">
          <ac:chgData name="Rafael de Paula" userId="5adc7100-6d04-452b-b745-48e02aa60279" providerId="ADAL" clId="{4A7962DD-B49D-41D2-82FA-B6593FE1587C}" dt="2025-02-04T19:53:25.001" v="1840" actId="478"/>
          <ac:picMkLst>
            <pc:docMk/>
            <pc:sldMk cId="0" sldId="268"/>
            <ac:picMk id="143" creationId="{00000000-0000-0000-0000-000000000000}"/>
          </ac:picMkLst>
        </pc:picChg>
        <pc:picChg chg="del">
          <ac:chgData name="Rafael de Paula" userId="5adc7100-6d04-452b-b745-48e02aa60279" providerId="ADAL" clId="{4A7962DD-B49D-41D2-82FA-B6593FE1587C}" dt="2025-02-04T19:54:54.487" v="1975" actId="478"/>
          <ac:picMkLst>
            <pc:docMk/>
            <pc:sldMk cId="0" sldId="268"/>
            <ac:picMk id="148" creationId="{00000000-0000-0000-0000-000000000000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2:48:04.423" v="354" actId="478"/>
        <pc:sldMkLst>
          <pc:docMk/>
          <pc:sldMk cId="3078745348" sldId="270"/>
        </pc:sldMkLst>
        <pc:spChg chg="add mod">
          <ac:chgData name="Rafael de Paula" userId="5adc7100-6d04-452b-b745-48e02aa60279" providerId="ADAL" clId="{4A7962DD-B49D-41D2-82FA-B6593FE1587C}" dt="2025-02-04T12:25:23.560" v="351" actId="164"/>
          <ac:spMkLst>
            <pc:docMk/>
            <pc:sldMk cId="3078745348" sldId="270"/>
            <ac:spMk id="6" creationId="{7E20BB2F-F0B1-B663-1DE4-5A18F89CC814}"/>
          </ac:spMkLst>
        </pc:spChg>
        <pc:spChg chg="mod">
          <ac:chgData name="Rafael de Paula" userId="5adc7100-6d04-452b-b745-48e02aa60279" providerId="ADAL" clId="{4A7962DD-B49D-41D2-82FA-B6593FE1587C}" dt="2025-02-04T12:47:55.710" v="352"/>
          <ac:spMkLst>
            <pc:docMk/>
            <pc:sldMk cId="3078745348" sldId="270"/>
            <ac:spMk id="10" creationId="{5D2C8066-A395-70C6-2E4C-137D2270BA20}"/>
          </ac:spMkLst>
        </pc:spChg>
        <pc:spChg chg="del">
          <ac:chgData name="Rafael de Paula" userId="5adc7100-6d04-452b-b745-48e02aa60279" providerId="ADAL" clId="{4A7962DD-B49D-41D2-82FA-B6593FE1587C}" dt="2025-02-04T12:22:54.226" v="336" actId="478"/>
          <ac:spMkLst>
            <pc:docMk/>
            <pc:sldMk cId="3078745348" sldId="270"/>
            <ac:spMk id="73" creationId="{E2593101-C3FD-F39C-4C7B-6EA0C6840A58}"/>
          </ac:spMkLst>
        </pc:spChg>
        <pc:grpChg chg="add mod">
          <ac:chgData name="Rafael de Paula" userId="5adc7100-6d04-452b-b745-48e02aa60279" providerId="ADAL" clId="{4A7962DD-B49D-41D2-82FA-B6593FE1587C}" dt="2025-02-04T12:25:23.560" v="351" actId="164"/>
          <ac:grpSpMkLst>
            <pc:docMk/>
            <pc:sldMk cId="3078745348" sldId="270"/>
            <ac:grpSpMk id="7" creationId="{7C8D0477-612F-5BC0-71DD-CEA8C5AD97FB}"/>
          </ac:grpSpMkLst>
        </pc:grpChg>
        <pc:grpChg chg="add del mod">
          <ac:chgData name="Rafael de Paula" userId="5adc7100-6d04-452b-b745-48e02aa60279" providerId="ADAL" clId="{4A7962DD-B49D-41D2-82FA-B6593FE1587C}" dt="2025-02-04T12:48:04.423" v="354" actId="478"/>
          <ac:grpSpMkLst>
            <pc:docMk/>
            <pc:sldMk cId="3078745348" sldId="270"/>
            <ac:grpSpMk id="8" creationId="{D933284C-59B0-C567-E176-23AEF3176ADC}"/>
          </ac:grpSpMkLst>
        </pc:grpChg>
        <pc:picChg chg="add mod">
          <ac:chgData name="Rafael de Paula" userId="5adc7100-6d04-452b-b745-48e02aa60279" providerId="ADAL" clId="{4A7962DD-B49D-41D2-82FA-B6593FE1587C}" dt="2025-02-04T12:24:24.645" v="345" actId="1076"/>
          <ac:picMkLst>
            <pc:docMk/>
            <pc:sldMk cId="3078745348" sldId="270"/>
            <ac:picMk id="2" creationId="{F2C280A6-2AD5-D762-3465-B28E9318ED69}"/>
          </ac:picMkLst>
        </pc:picChg>
        <pc:picChg chg="del">
          <ac:chgData name="Rafael de Paula" userId="5adc7100-6d04-452b-b745-48e02aa60279" providerId="ADAL" clId="{4A7962DD-B49D-41D2-82FA-B6593FE1587C}" dt="2025-02-04T12:22:52.235" v="335" actId="478"/>
          <ac:picMkLst>
            <pc:docMk/>
            <pc:sldMk cId="3078745348" sldId="270"/>
            <ac:picMk id="3" creationId="{93E85F3C-079C-5FC6-2486-721806D0A4FD}"/>
          </ac:picMkLst>
        </pc:picChg>
        <pc:picChg chg="add mod modCrop">
          <ac:chgData name="Rafael de Paula" userId="5adc7100-6d04-452b-b745-48e02aa60279" providerId="ADAL" clId="{4A7962DD-B49D-41D2-82FA-B6593FE1587C}" dt="2025-02-04T12:25:23.560" v="351" actId="164"/>
          <ac:picMkLst>
            <pc:docMk/>
            <pc:sldMk cId="3078745348" sldId="270"/>
            <ac:picMk id="4" creationId="{6E5D32A6-2CFB-B45B-7093-0A12140833C9}"/>
          </ac:picMkLst>
        </pc:picChg>
        <pc:picChg chg="del">
          <ac:chgData name="Rafael de Paula" userId="5adc7100-6d04-452b-b745-48e02aa60279" providerId="ADAL" clId="{4A7962DD-B49D-41D2-82FA-B6593FE1587C}" dt="2025-02-04T12:22:50.931" v="334" actId="478"/>
          <ac:picMkLst>
            <pc:docMk/>
            <pc:sldMk cId="3078745348" sldId="270"/>
            <ac:picMk id="5" creationId="{0AB63389-FE98-9336-326D-4058A2127376}"/>
          </ac:picMkLst>
        </pc:picChg>
        <pc:picChg chg="mod">
          <ac:chgData name="Rafael de Paula" userId="5adc7100-6d04-452b-b745-48e02aa60279" providerId="ADAL" clId="{4A7962DD-B49D-41D2-82FA-B6593FE1587C}" dt="2025-02-04T12:47:55.710" v="352"/>
          <ac:picMkLst>
            <pc:docMk/>
            <pc:sldMk cId="3078745348" sldId="270"/>
            <ac:picMk id="9" creationId="{B5632564-44D9-3AB5-4EAC-B352E32BE984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2:56:32.474" v="530" actId="1036"/>
        <pc:sldMkLst>
          <pc:docMk/>
          <pc:sldMk cId="3188992604" sldId="271"/>
        </pc:sldMkLst>
        <pc:spChg chg="add mod">
          <ac:chgData name="Rafael de Paula" userId="5adc7100-6d04-452b-b745-48e02aa60279" providerId="ADAL" clId="{4A7962DD-B49D-41D2-82FA-B6593FE1587C}" dt="2025-02-04T12:56:32.474" v="530" actId="1036"/>
          <ac:spMkLst>
            <pc:docMk/>
            <pc:sldMk cId="3188992604" sldId="271"/>
            <ac:spMk id="3" creationId="{B395CA6A-4273-CAEB-BAF4-97892C6CC59D}"/>
          </ac:spMkLst>
        </pc:spChg>
        <pc:grpChg chg="del">
          <ac:chgData name="Rafael de Paula" userId="5adc7100-6d04-452b-b745-48e02aa60279" providerId="ADAL" clId="{4A7962DD-B49D-41D2-82FA-B6593FE1587C}" dt="2025-02-04T12:49:41.706" v="357" actId="478"/>
          <ac:grpSpMkLst>
            <pc:docMk/>
            <pc:sldMk cId="3188992604" sldId="271"/>
            <ac:grpSpMk id="7" creationId="{77F8BF4E-C823-E190-418B-D795421CFD2B}"/>
          </ac:grpSpMkLst>
        </pc:grpChg>
        <pc:graphicFrameChg chg="add del mod modGraphic">
          <ac:chgData name="Rafael de Paula" userId="5adc7100-6d04-452b-b745-48e02aa60279" providerId="ADAL" clId="{4A7962DD-B49D-41D2-82FA-B6593FE1587C}" dt="2025-02-04T12:51:45.587" v="421" actId="478"/>
          <ac:graphicFrameMkLst>
            <pc:docMk/>
            <pc:sldMk cId="3188992604" sldId="271"/>
            <ac:graphicFrameMk id="5" creationId="{E1E41740-E44A-2DC5-7D9D-ADEC1FFEB9E3}"/>
          </ac:graphicFrameMkLst>
        </pc:graphicFrameChg>
        <pc:graphicFrameChg chg="add mod modGraphic">
          <ac:chgData name="Rafael de Paula" userId="5adc7100-6d04-452b-b745-48e02aa60279" providerId="ADAL" clId="{4A7962DD-B49D-41D2-82FA-B6593FE1587C}" dt="2025-02-04T12:56:19.878" v="516" actId="1076"/>
          <ac:graphicFrameMkLst>
            <pc:docMk/>
            <pc:sldMk cId="3188992604" sldId="271"/>
            <ac:graphicFrameMk id="8" creationId="{CA8D2C86-BD92-5AFD-0460-4DE71F7EB5A3}"/>
          </ac:graphicFrameMkLst>
        </pc:graphicFrameChg>
        <pc:picChg chg="del">
          <ac:chgData name="Rafael de Paula" userId="5adc7100-6d04-452b-b745-48e02aa60279" providerId="ADAL" clId="{4A7962DD-B49D-41D2-82FA-B6593FE1587C}" dt="2025-02-04T12:49:38.139" v="356" actId="478"/>
          <ac:picMkLst>
            <pc:docMk/>
            <pc:sldMk cId="3188992604" sldId="271"/>
            <ac:picMk id="2" creationId="{562DD57F-7401-F58E-4248-24C36E7DBBDC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3:26:31.072" v="902" actId="164"/>
        <pc:sldMkLst>
          <pc:docMk/>
          <pc:sldMk cId="1921336269" sldId="272"/>
        </pc:sldMkLst>
        <pc:spChg chg="add mod">
          <ac:chgData name="Rafael de Paula" userId="5adc7100-6d04-452b-b745-48e02aa60279" providerId="ADAL" clId="{4A7962DD-B49D-41D2-82FA-B6593FE1587C}" dt="2025-02-04T13:26:06.658" v="860" actId="1038"/>
          <ac:spMkLst>
            <pc:docMk/>
            <pc:sldMk cId="1921336269" sldId="272"/>
            <ac:spMk id="2" creationId="{9AF61016-112D-89A0-6EEB-AD49A59CC1A9}"/>
          </ac:spMkLst>
        </pc:spChg>
        <pc:spChg chg="del">
          <ac:chgData name="Rafael de Paula" userId="5adc7100-6d04-452b-b745-48e02aa60279" providerId="ADAL" clId="{4A7962DD-B49D-41D2-82FA-B6593FE1587C}" dt="2025-02-04T13:11:01.062" v="533" actId="478"/>
          <ac:spMkLst>
            <pc:docMk/>
            <pc:sldMk cId="1921336269" sldId="272"/>
            <ac:spMk id="3" creationId="{55446B84-A0D8-EDA6-7A57-801685FEE0E4}"/>
          </ac:spMkLst>
        </pc:spChg>
        <pc:spChg chg="add mod">
          <ac:chgData name="Rafael de Paula" userId="5adc7100-6d04-452b-b745-48e02aa60279" providerId="ADAL" clId="{4A7962DD-B49D-41D2-82FA-B6593FE1587C}" dt="2025-02-04T13:26:06.658" v="860" actId="1038"/>
          <ac:spMkLst>
            <pc:docMk/>
            <pc:sldMk cId="1921336269" sldId="272"/>
            <ac:spMk id="4" creationId="{21B49889-9C85-F35B-F35E-C38ACBFB0071}"/>
          </ac:spMkLst>
        </pc:spChg>
        <pc:spChg chg="add mod">
          <ac:chgData name="Rafael de Paula" userId="5adc7100-6d04-452b-b745-48e02aa60279" providerId="ADAL" clId="{4A7962DD-B49D-41D2-82FA-B6593FE1587C}" dt="2025-02-04T13:26:06.658" v="860" actId="1038"/>
          <ac:spMkLst>
            <pc:docMk/>
            <pc:sldMk cId="1921336269" sldId="272"/>
            <ac:spMk id="5" creationId="{7A9D83EA-367B-1A8C-9761-010361493679}"/>
          </ac:spMkLst>
        </pc:spChg>
        <pc:spChg chg="add mod">
          <ac:chgData name="Rafael de Paula" userId="5adc7100-6d04-452b-b745-48e02aa60279" providerId="ADAL" clId="{4A7962DD-B49D-41D2-82FA-B6593FE1587C}" dt="2025-02-04T13:26:06.658" v="860" actId="1038"/>
          <ac:spMkLst>
            <pc:docMk/>
            <pc:sldMk cId="1921336269" sldId="272"/>
            <ac:spMk id="6" creationId="{81D1A0D3-2F05-8DA3-B745-9A6B24ACBD4E}"/>
          </ac:spMkLst>
        </pc:spChg>
        <pc:spChg chg="add mod">
          <ac:chgData name="Rafael de Paula" userId="5adc7100-6d04-452b-b745-48e02aa60279" providerId="ADAL" clId="{4A7962DD-B49D-41D2-82FA-B6593FE1587C}" dt="2025-02-04T13:26:14.529" v="884" actId="1038"/>
          <ac:spMkLst>
            <pc:docMk/>
            <pc:sldMk cId="1921336269" sldId="272"/>
            <ac:spMk id="7" creationId="{95CA9816-6DE6-13CD-1E86-8481213AEFAF}"/>
          </ac:spMkLst>
        </pc:spChg>
        <pc:spChg chg="add mod">
          <ac:chgData name="Rafael de Paula" userId="5adc7100-6d04-452b-b745-48e02aa60279" providerId="ADAL" clId="{4A7962DD-B49D-41D2-82FA-B6593FE1587C}" dt="2025-02-04T13:26:31.072" v="902" actId="164"/>
          <ac:spMkLst>
            <pc:docMk/>
            <pc:sldMk cId="1921336269" sldId="272"/>
            <ac:spMk id="9" creationId="{B17A9F65-28BB-1D8C-6C43-6EEBF2D431D0}"/>
          </ac:spMkLst>
        </pc:spChg>
        <pc:spChg chg="add mod">
          <ac:chgData name="Rafael de Paula" userId="5adc7100-6d04-452b-b745-48e02aa60279" providerId="ADAL" clId="{4A7962DD-B49D-41D2-82FA-B6593FE1587C}" dt="2025-02-04T13:26:31.072" v="902" actId="164"/>
          <ac:spMkLst>
            <pc:docMk/>
            <pc:sldMk cId="1921336269" sldId="272"/>
            <ac:spMk id="10" creationId="{70EEE1CB-58D9-76C7-09BA-F86DDB230A55}"/>
          </ac:spMkLst>
        </pc:spChg>
        <pc:spChg chg="add mod">
          <ac:chgData name="Rafael de Paula" userId="5adc7100-6d04-452b-b745-48e02aa60279" providerId="ADAL" clId="{4A7962DD-B49D-41D2-82FA-B6593FE1587C}" dt="2025-02-04T13:26:31.072" v="902" actId="164"/>
          <ac:spMkLst>
            <pc:docMk/>
            <pc:sldMk cId="1921336269" sldId="272"/>
            <ac:spMk id="11" creationId="{9065305F-EF35-7A2C-2709-7A874DF4DD71}"/>
          </ac:spMkLst>
        </pc:spChg>
        <pc:grpChg chg="add mod">
          <ac:chgData name="Rafael de Paula" userId="5adc7100-6d04-452b-b745-48e02aa60279" providerId="ADAL" clId="{4A7962DD-B49D-41D2-82FA-B6593FE1587C}" dt="2025-02-04T13:26:31.072" v="902" actId="164"/>
          <ac:grpSpMkLst>
            <pc:docMk/>
            <pc:sldMk cId="1921336269" sldId="272"/>
            <ac:grpSpMk id="12" creationId="{5CE7D567-8618-AE06-D37B-614EAE7B7F3D}"/>
          </ac:grpSpMkLst>
        </pc:grpChg>
        <pc:graphicFrameChg chg="del">
          <ac:chgData name="Rafael de Paula" userId="5adc7100-6d04-452b-b745-48e02aa60279" providerId="ADAL" clId="{4A7962DD-B49D-41D2-82FA-B6593FE1587C}" dt="2025-02-04T13:10:59.097" v="532" actId="478"/>
          <ac:graphicFrameMkLst>
            <pc:docMk/>
            <pc:sldMk cId="1921336269" sldId="272"/>
            <ac:graphicFrameMk id="8" creationId="{8219DB5D-B45C-223C-1B76-41C2205A1BA4}"/>
          </ac:graphicFrameMkLst>
        </pc:graphicFrameChg>
      </pc:sldChg>
      <pc:sldChg chg="addSp delSp modSp add mod">
        <pc:chgData name="Rafael de Paula" userId="5adc7100-6d04-452b-b745-48e02aa60279" providerId="ADAL" clId="{4A7962DD-B49D-41D2-82FA-B6593FE1587C}" dt="2025-02-04T13:35:17.084" v="1150" actId="404"/>
        <pc:sldMkLst>
          <pc:docMk/>
          <pc:sldMk cId="3685195363" sldId="273"/>
        </pc:sldMkLst>
        <pc:spChg chg="del">
          <ac:chgData name="Rafael de Paula" userId="5adc7100-6d04-452b-b745-48e02aa60279" providerId="ADAL" clId="{4A7962DD-B49D-41D2-82FA-B6593FE1587C}" dt="2025-02-04T13:28:36.380" v="932" actId="478"/>
          <ac:spMkLst>
            <pc:docMk/>
            <pc:sldMk cId="3685195363" sldId="273"/>
            <ac:spMk id="2" creationId="{62668A89-EACB-ABF2-D11C-8EED37F2694C}"/>
          </ac:spMkLst>
        </pc:spChg>
        <pc:spChg chg="add mod">
          <ac:chgData name="Rafael de Paula" userId="5adc7100-6d04-452b-b745-48e02aa60279" providerId="ADAL" clId="{4A7962DD-B49D-41D2-82FA-B6593FE1587C}" dt="2025-02-04T13:35:17.084" v="1150" actId="404"/>
          <ac:spMkLst>
            <pc:docMk/>
            <pc:sldMk cId="3685195363" sldId="273"/>
            <ac:spMk id="3" creationId="{2D4D16DD-3AB8-7E47-F3A2-CF0C6874B184}"/>
          </ac:spMkLst>
        </pc:spChg>
        <pc:spChg chg="del">
          <ac:chgData name="Rafael de Paula" userId="5adc7100-6d04-452b-b745-48e02aa60279" providerId="ADAL" clId="{4A7962DD-B49D-41D2-82FA-B6593FE1587C}" dt="2025-02-04T13:28:39.735" v="934" actId="478"/>
          <ac:spMkLst>
            <pc:docMk/>
            <pc:sldMk cId="3685195363" sldId="273"/>
            <ac:spMk id="4" creationId="{94AD66D1-92F7-9F8A-09BD-4BC0D69DADAF}"/>
          </ac:spMkLst>
        </pc:spChg>
        <pc:spChg chg="mod">
          <ac:chgData name="Rafael de Paula" userId="5adc7100-6d04-452b-b745-48e02aa60279" providerId="ADAL" clId="{4A7962DD-B49D-41D2-82FA-B6593FE1587C}" dt="2025-02-04T13:29:05.188" v="938" actId="122"/>
          <ac:spMkLst>
            <pc:docMk/>
            <pc:sldMk cId="3685195363" sldId="273"/>
            <ac:spMk id="5" creationId="{517E279A-4D20-CF8A-ACFB-89CD8856CC21}"/>
          </ac:spMkLst>
        </pc:spChg>
        <pc:spChg chg="del">
          <ac:chgData name="Rafael de Paula" userId="5adc7100-6d04-452b-b745-48e02aa60279" providerId="ADAL" clId="{4A7962DD-B49D-41D2-82FA-B6593FE1587C}" dt="2025-02-04T13:28:39.028" v="933" actId="478"/>
          <ac:spMkLst>
            <pc:docMk/>
            <pc:sldMk cId="3685195363" sldId="273"/>
            <ac:spMk id="6" creationId="{8EC99AE9-C615-1083-336E-868A29C9C935}"/>
          </ac:spMkLst>
        </pc:spChg>
        <pc:spChg chg="del">
          <ac:chgData name="Rafael de Paula" userId="5adc7100-6d04-452b-b745-48e02aa60279" providerId="ADAL" clId="{4A7962DD-B49D-41D2-82FA-B6593FE1587C}" dt="2025-02-04T13:28:40.507" v="935" actId="478"/>
          <ac:spMkLst>
            <pc:docMk/>
            <pc:sldMk cId="3685195363" sldId="273"/>
            <ac:spMk id="7" creationId="{D5D88CE4-FCDB-8A79-1D1C-2DBDAA167DB1}"/>
          </ac:spMkLst>
        </pc:spChg>
        <pc:grpChg chg="del">
          <ac:chgData name="Rafael de Paula" userId="5adc7100-6d04-452b-b745-48e02aa60279" providerId="ADAL" clId="{4A7962DD-B49D-41D2-82FA-B6593FE1587C}" dt="2025-02-04T13:28:41.174" v="936" actId="478"/>
          <ac:grpSpMkLst>
            <pc:docMk/>
            <pc:sldMk cId="3685195363" sldId="273"/>
            <ac:grpSpMk id="12" creationId="{D1BDA612-EB66-184D-5847-2C2F6683136C}"/>
          </ac:grpSpMkLst>
        </pc:grpChg>
      </pc:sldChg>
      <pc:sldChg chg="addSp delSp modSp add mod modAnim">
        <pc:chgData name="Rafael de Paula" userId="5adc7100-6d04-452b-b745-48e02aa60279" providerId="ADAL" clId="{4A7962DD-B49D-41D2-82FA-B6593FE1587C}" dt="2025-02-04T13:43:48.630" v="1156" actId="1076"/>
        <pc:sldMkLst>
          <pc:docMk/>
          <pc:sldMk cId="3460925250" sldId="274"/>
        </pc:sldMkLst>
        <pc:spChg chg="del">
          <ac:chgData name="Rafael de Paula" userId="5adc7100-6d04-452b-b745-48e02aa60279" providerId="ADAL" clId="{4A7962DD-B49D-41D2-82FA-B6593FE1587C}" dt="2025-02-04T13:42:37.224" v="1152" actId="478"/>
          <ac:spMkLst>
            <pc:docMk/>
            <pc:sldMk cId="3460925250" sldId="274"/>
            <ac:spMk id="3" creationId="{02509DCF-149E-D04A-FA12-D2AA729D508D}"/>
          </ac:spMkLst>
        </pc:spChg>
        <pc:picChg chg="add mod">
          <ac:chgData name="Rafael de Paula" userId="5adc7100-6d04-452b-b745-48e02aa60279" providerId="ADAL" clId="{4A7962DD-B49D-41D2-82FA-B6593FE1587C}" dt="2025-02-04T13:43:48.630" v="1156" actId="1076"/>
          <ac:picMkLst>
            <pc:docMk/>
            <pc:sldMk cId="3460925250" sldId="274"/>
            <ac:picMk id="2" creationId="{39C4DF41-4F47-A230-DA73-6D5587263371}"/>
          </ac:picMkLst>
        </pc:picChg>
      </pc:sldChg>
      <pc:sldChg chg="addSp delSp modSp add mod delAnim">
        <pc:chgData name="Rafael de Paula" userId="5adc7100-6d04-452b-b745-48e02aa60279" providerId="ADAL" clId="{4A7962DD-B49D-41D2-82FA-B6593FE1587C}" dt="2025-02-04T13:45:25.550" v="1165" actId="1076"/>
        <pc:sldMkLst>
          <pc:docMk/>
          <pc:sldMk cId="399121330" sldId="275"/>
        </pc:sldMkLst>
        <pc:spChg chg="add mod">
          <ac:chgData name="Rafael de Paula" userId="5adc7100-6d04-452b-b745-48e02aa60279" providerId="ADAL" clId="{4A7962DD-B49D-41D2-82FA-B6593FE1587C}" dt="2025-02-04T13:45:25.550" v="1165" actId="1076"/>
          <ac:spMkLst>
            <pc:docMk/>
            <pc:sldMk cId="399121330" sldId="275"/>
            <ac:spMk id="3" creationId="{D6A1C2B2-1549-B187-7AC4-BD01B5F05E55}"/>
          </ac:spMkLst>
        </pc:spChg>
        <pc:picChg chg="del">
          <ac:chgData name="Rafael de Paula" userId="5adc7100-6d04-452b-b745-48e02aa60279" providerId="ADAL" clId="{4A7962DD-B49D-41D2-82FA-B6593FE1587C}" dt="2025-02-04T13:44:42.619" v="1158" actId="478"/>
          <ac:picMkLst>
            <pc:docMk/>
            <pc:sldMk cId="399121330" sldId="275"/>
            <ac:picMk id="2" creationId="{35C74EE1-A4A0-9A73-39E0-B8F8A094E484}"/>
          </ac:picMkLst>
        </pc:picChg>
        <pc:picChg chg="add del mod">
          <ac:chgData name="Rafael de Paula" userId="5adc7100-6d04-452b-b745-48e02aa60279" providerId="ADAL" clId="{4A7962DD-B49D-41D2-82FA-B6593FE1587C}" dt="2025-02-04T13:45:00.242" v="1161" actId="478"/>
          <ac:picMkLst>
            <pc:docMk/>
            <pc:sldMk cId="399121330" sldId="275"/>
            <ac:picMk id="4" creationId="{C3D5D147-57DF-2770-1370-572FB5B98BB7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3:55:02.398" v="1170" actId="1076"/>
        <pc:sldMkLst>
          <pc:docMk/>
          <pc:sldMk cId="2750967193" sldId="276"/>
        </pc:sldMkLst>
        <pc:spChg chg="del">
          <ac:chgData name="Rafael de Paula" userId="5adc7100-6d04-452b-b745-48e02aa60279" providerId="ADAL" clId="{4A7962DD-B49D-41D2-82FA-B6593FE1587C}" dt="2025-02-04T13:46:12.945" v="1167" actId="478"/>
          <ac:spMkLst>
            <pc:docMk/>
            <pc:sldMk cId="2750967193" sldId="276"/>
            <ac:spMk id="3" creationId="{92F17EA6-365C-2550-18B5-EBB272BB1334}"/>
          </ac:spMkLst>
        </pc:spChg>
        <pc:picChg chg="add mod">
          <ac:chgData name="Rafael de Paula" userId="5adc7100-6d04-452b-b745-48e02aa60279" providerId="ADAL" clId="{4A7962DD-B49D-41D2-82FA-B6593FE1587C}" dt="2025-02-04T13:55:02.398" v="1170" actId="1076"/>
          <ac:picMkLst>
            <pc:docMk/>
            <pc:sldMk cId="2750967193" sldId="276"/>
            <ac:picMk id="4" creationId="{6D075FFD-E1F6-D36A-78FD-30079285950D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4:13:28.856" v="1220" actId="1076"/>
        <pc:sldMkLst>
          <pc:docMk/>
          <pc:sldMk cId="3473652363" sldId="277"/>
        </pc:sldMkLst>
        <pc:spChg chg="add 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7" creationId="{A207A66D-5E6C-7259-D93F-2E62C470C600}"/>
          </ac:spMkLst>
        </pc:spChg>
        <pc:spChg chg="add mod">
          <ac:chgData name="Rafael de Paula" userId="5adc7100-6d04-452b-b745-48e02aa60279" providerId="ADAL" clId="{4A7962DD-B49D-41D2-82FA-B6593FE1587C}" dt="2025-02-04T14:01:08.979" v="1184" actId="1076"/>
          <ac:spMkLst>
            <pc:docMk/>
            <pc:sldMk cId="3473652363" sldId="277"/>
            <ac:spMk id="8" creationId="{55B6A76B-996E-0815-3BCB-591B496F8151}"/>
          </ac:spMkLst>
        </pc:spChg>
        <pc:spChg chg="add mod">
          <ac:chgData name="Rafael de Paula" userId="5adc7100-6d04-452b-b745-48e02aa60279" providerId="ADAL" clId="{4A7962DD-B49D-41D2-82FA-B6593FE1587C}" dt="2025-02-04T14:04:32.769" v="1205" actId="1076"/>
          <ac:spMkLst>
            <pc:docMk/>
            <pc:sldMk cId="3473652363" sldId="277"/>
            <ac:spMk id="9" creationId="{5B454F36-C440-DBC4-8B8D-64BF29908AB1}"/>
          </ac:spMkLst>
        </pc:spChg>
        <pc:spChg chg="add 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12" creationId="{2D82A2E2-CA2F-0719-C0DB-F6A597167C15}"/>
          </ac:spMkLst>
        </pc:spChg>
        <pc:spChg chg="del">
          <ac:chgData name="Rafael de Paula" userId="5adc7100-6d04-452b-b745-48e02aa60279" providerId="ADAL" clId="{4A7962DD-B49D-41D2-82FA-B6593FE1587C}" dt="2025-02-04T14:04:20.151" v="1204" actId="478"/>
          <ac:spMkLst>
            <pc:docMk/>
            <pc:sldMk cId="3473652363" sldId="277"/>
            <ac:spMk id="13" creationId="{8D47AED5-5C4F-41B9-60ED-36740064DB4D}"/>
          </ac:spMkLst>
        </pc:spChg>
        <pc:spChg chg="add del mod">
          <ac:chgData name="Rafael de Paula" userId="5adc7100-6d04-452b-b745-48e02aa60279" providerId="ADAL" clId="{4A7962DD-B49D-41D2-82FA-B6593FE1587C}" dt="2025-02-04T14:03:52.485" v="1201" actId="478"/>
          <ac:spMkLst>
            <pc:docMk/>
            <pc:sldMk cId="3473652363" sldId="277"/>
            <ac:spMk id="14" creationId="{D5FA4A1E-D829-FF57-86D7-BF10C09EA444}"/>
          </ac:spMkLst>
        </pc:spChg>
        <pc:spChg chg="add 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15" creationId="{653C083D-4554-4418-66CA-8426163C4832}"/>
          </ac:spMkLst>
        </pc:spChg>
        <pc:spChg chg="del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16" creationId="{2168FB46-B6D4-44F4-80DA-6D51E0D845AE}"/>
          </ac:spMkLst>
        </pc:spChg>
        <pc:spChg chg="add 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17" creationId="{F6A206D4-6F6D-3415-9946-92D0AED99881}"/>
          </ac:spMkLst>
        </pc:spChg>
        <pc:spChg chg="add mod">
          <ac:chgData name="Rafael de Paula" userId="5adc7100-6d04-452b-b745-48e02aa60279" providerId="ADAL" clId="{4A7962DD-B49D-41D2-82FA-B6593FE1587C}" dt="2025-02-04T14:04:01.175" v="1202" actId="1076"/>
          <ac:spMkLst>
            <pc:docMk/>
            <pc:sldMk cId="3473652363" sldId="277"/>
            <ac:spMk id="18" creationId="{1D9B5DD2-ADD3-CE95-D9C9-99B0B3F16710}"/>
          </ac:spMkLst>
        </pc:spChg>
        <pc:spChg chg="del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19" creationId="{41A4C111-0CBB-65C2-0291-92D07F11C982}"/>
          </ac:spMkLst>
        </pc:spChg>
        <pc:spChg chg="add 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20" creationId="{04F66CDC-AEEE-F9C2-9890-FF8CA3797C7A}"/>
          </ac:spMkLst>
        </pc:spChg>
        <pc:spChg chg="del">
          <ac:chgData name="Rafael de Paula" userId="5adc7100-6d04-452b-b745-48e02aa60279" providerId="ADAL" clId="{4A7962DD-B49D-41D2-82FA-B6593FE1587C}" dt="2025-02-04T14:04:08.571" v="1203" actId="478"/>
          <ac:spMkLst>
            <pc:docMk/>
            <pc:sldMk cId="3473652363" sldId="277"/>
            <ac:spMk id="21" creationId="{E1557090-8058-5158-345F-D5FC439328F1}"/>
          </ac:spMkLst>
        </pc:spChg>
        <pc:spChg chg="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22" creationId="{71356BF4-664B-F8F3-4F6C-82C6FA9A6BFE}"/>
          </ac:spMkLst>
        </pc:spChg>
        <pc:spChg chg="add mod">
          <ac:chgData name="Rafael de Paula" userId="5adc7100-6d04-452b-b745-48e02aa60279" providerId="ADAL" clId="{4A7962DD-B49D-41D2-82FA-B6593FE1587C}" dt="2025-02-04T14:02:03.712" v="1198" actId="404"/>
          <ac:spMkLst>
            <pc:docMk/>
            <pc:sldMk cId="3473652363" sldId="277"/>
            <ac:spMk id="23" creationId="{AF3C0461-A663-0241-70EF-115C0DB46A5D}"/>
          </ac:spMkLst>
        </pc:spChg>
        <pc:spChg chg="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24" creationId="{96BEDD7D-F19D-09A2-03F3-470939C874B1}"/>
          </ac:spMkLst>
        </pc:spChg>
        <pc:spChg chg="del mod">
          <ac:chgData name="Rafael de Paula" userId="5adc7100-6d04-452b-b745-48e02aa60279" providerId="ADAL" clId="{4A7962DD-B49D-41D2-82FA-B6593FE1587C}" dt="2025-02-04T14:04:49.188" v="1206" actId="478"/>
          <ac:spMkLst>
            <pc:docMk/>
            <pc:sldMk cId="3473652363" sldId="277"/>
            <ac:spMk id="25" creationId="{EAF1CA97-6175-AF71-1ABD-CE2BFBA42F48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26" creationId="{3A6DDE94-ED2E-2B55-F7A4-8ED183568E7E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27" creationId="{5E358394-F702-8782-CE13-8071BCB346FC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28" creationId="{7F3FD565-79AB-9289-C3CE-B6CE203031F6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29" creationId="{AFF699D4-01CB-4C73-B4E9-6A7B680F6B48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2" creationId="{60DBEC68-35E5-6669-277D-1284E1E707C4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3" creationId="{77644BE2-AD4C-A29D-8173-91A9AEFE0AF6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4" creationId="{651EA7B2-4005-F1B6-66AD-1B55DF9887FA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6" creationId="{A986B140-C867-9A4E-8AFA-9A4BCC350D6A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8" creationId="{E16663B3-4266-74EB-55BA-BCF40B9F10ED}"/>
          </ac:spMkLst>
        </pc:spChg>
        <pc:spChg chg="mod">
          <ac:chgData name="Rafael de Paula" userId="5adc7100-6d04-452b-b745-48e02aa60279" providerId="ADAL" clId="{4A7962DD-B49D-41D2-82FA-B6593FE1587C}" dt="2025-02-04T14:12:11.235" v="1210"/>
          <ac:spMkLst>
            <pc:docMk/>
            <pc:sldMk cId="3473652363" sldId="277"/>
            <ac:spMk id="39" creationId="{E359B3E7-330F-0898-F904-BF7E08DB0B26}"/>
          </ac:spMkLst>
        </pc:spChg>
        <pc:grpChg chg="del">
          <ac:chgData name="Rafael de Paula" userId="5adc7100-6d04-452b-b745-48e02aa60279" providerId="ADAL" clId="{4A7962DD-B49D-41D2-82FA-B6593FE1587C}" dt="2025-02-04T14:13:23.087" v="1219" actId="478"/>
          <ac:grpSpMkLst>
            <pc:docMk/>
            <pc:sldMk cId="3473652363" sldId="277"/>
            <ac:grpSpMk id="4" creationId="{E36DBAD5-71F3-96C7-665C-8813C0478ADC}"/>
          </ac:grpSpMkLst>
        </pc:grpChg>
        <pc:picChg chg="add mod">
          <ac:chgData name="Rafael de Paula" userId="5adc7100-6d04-452b-b745-48e02aa60279" providerId="ADAL" clId="{4A7962DD-B49D-41D2-82FA-B6593FE1587C}" dt="2025-02-04T14:13:28.856" v="1220" actId="1076"/>
          <ac:picMkLst>
            <pc:docMk/>
            <pc:sldMk cId="3473652363" sldId="277"/>
            <ac:picMk id="2" creationId="{D3E09437-E559-80F1-09DB-784AB112A453}"/>
          </ac:picMkLst>
        </pc:picChg>
        <pc:picChg chg="add mod">
          <ac:chgData name="Rafael de Paula" userId="5adc7100-6d04-452b-b745-48e02aa60279" providerId="ADAL" clId="{4A7962DD-B49D-41D2-82FA-B6593FE1587C}" dt="2025-02-04T14:13:28.856" v="1220" actId="1076"/>
          <ac:picMkLst>
            <pc:docMk/>
            <pc:sldMk cId="3473652363" sldId="277"/>
            <ac:picMk id="3" creationId="{75A433D9-7A25-7CD9-B0CA-20F14B3FE122}"/>
          </ac:picMkLst>
        </pc:picChg>
        <pc:picChg chg="add mod">
          <ac:chgData name="Rafael de Paula" userId="5adc7100-6d04-452b-b745-48e02aa60279" providerId="ADAL" clId="{4A7962DD-B49D-41D2-82FA-B6593FE1587C}" dt="2025-02-04T14:01:01.397" v="1182" actId="14100"/>
          <ac:picMkLst>
            <pc:docMk/>
            <pc:sldMk cId="3473652363" sldId="277"/>
            <ac:picMk id="3" creationId="{87B769C0-008A-D9F8-D15B-9C2F5025852E}"/>
          </ac:picMkLst>
        </pc:picChg>
        <pc:picChg chg="del">
          <ac:chgData name="Rafael de Paula" userId="5adc7100-6d04-452b-b745-48e02aa60279" providerId="ADAL" clId="{4A7962DD-B49D-41D2-82FA-B6593FE1587C}" dt="2025-02-04T13:55:27.848" v="1172" actId="478"/>
          <ac:picMkLst>
            <pc:docMk/>
            <pc:sldMk cId="3473652363" sldId="277"/>
            <ac:picMk id="4" creationId="{914D6ABF-ECAB-5A6C-734F-AC9D10CCEA9A}"/>
          </ac:picMkLst>
        </pc:picChg>
      </pc:sldChg>
      <pc:sldChg chg="delSp modSp add mod">
        <pc:chgData name="Rafael de Paula" userId="5adc7100-6d04-452b-b745-48e02aa60279" providerId="ADAL" clId="{4A7962DD-B49D-41D2-82FA-B6593FE1587C}" dt="2025-02-04T14:13:10.579" v="1218" actId="14100"/>
        <pc:sldMkLst>
          <pc:docMk/>
          <pc:sldMk cId="149833887" sldId="278"/>
        </pc:sldMkLst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26" creationId="{0E0AFED0-B904-54FF-2764-9C26F0EDAB83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29" creationId="{F55FC1FA-E0DA-8D39-AA50-D08E99488932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0" creationId="{B3E7CE08-3871-17E1-A9C6-CC3AB3A07D4E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1" creationId="{FFE81667-11A5-3B44-885F-5D8A69429465}"/>
          </ac:spMkLst>
        </pc:spChg>
        <pc:spChg chg="mod topLvl">
          <ac:chgData name="Rafael de Paula" userId="5adc7100-6d04-452b-b745-48e02aa60279" providerId="ADAL" clId="{4A7962DD-B49D-41D2-82FA-B6593FE1587C}" dt="2025-02-04T14:13:10.579" v="1218" actId="14100"/>
          <ac:spMkLst>
            <pc:docMk/>
            <pc:sldMk cId="149833887" sldId="278"/>
            <ac:spMk id="33" creationId="{3D46E2E1-05ED-2D54-79A8-1392196C7B05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4" creationId="{B5DB4F2F-B5FB-83DF-9C43-4014E5B7275C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6" creationId="{5036B4FD-8AF0-1A42-A979-AB9B7A624A13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7" creationId="{61D2D05D-85F3-3919-7445-25DFE630E948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39" creationId="{6F118FF2-F142-728C-E16D-14038B7CC94B}"/>
          </ac:spMkLst>
        </pc:spChg>
        <pc:spChg chg="mod topLvl">
          <ac:chgData name="Rafael de Paula" userId="5adc7100-6d04-452b-b745-48e02aa60279" providerId="ADAL" clId="{4A7962DD-B49D-41D2-82FA-B6593FE1587C}" dt="2025-02-04T14:13:03.449" v="1217" actId="207"/>
          <ac:spMkLst>
            <pc:docMk/>
            <pc:sldMk cId="149833887" sldId="278"/>
            <ac:spMk id="40" creationId="{09147289-C13C-EA6C-6791-326873D59CA4}"/>
          </ac:spMkLst>
        </pc:spChg>
        <pc:grpChg chg="mod">
          <ac:chgData name="Rafael de Paula" userId="5adc7100-6d04-452b-b745-48e02aa60279" providerId="ADAL" clId="{4A7962DD-B49D-41D2-82FA-B6593FE1587C}" dt="2025-02-04T14:12:26.015" v="1214" actId="1076"/>
          <ac:grpSpMkLst>
            <pc:docMk/>
            <pc:sldMk cId="149833887" sldId="278"/>
            <ac:grpSpMk id="4" creationId="{3F5D1255-7AD7-DE5A-3E26-8C8ACC228A3E}"/>
          </ac:grpSpMkLst>
        </pc:grpChg>
        <pc:picChg chg="del">
          <ac:chgData name="Rafael de Paula" userId="5adc7100-6d04-452b-b745-48e02aa60279" providerId="ADAL" clId="{4A7962DD-B49D-41D2-82FA-B6593FE1587C}" dt="2025-02-04T14:12:20.828" v="1213" actId="478"/>
          <ac:picMkLst>
            <pc:docMk/>
            <pc:sldMk cId="149833887" sldId="278"/>
            <ac:picMk id="2" creationId="{4552BD46-80FD-828A-936C-32D10BFEACD5}"/>
          </ac:picMkLst>
        </pc:picChg>
        <pc:picChg chg="del">
          <ac:chgData name="Rafael de Paula" userId="5adc7100-6d04-452b-b745-48e02aa60279" providerId="ADAL" clId="{4A7962DD-B49D-41D2-82FA-B6593FE1587C}" dt="2025-02-04T14:12:19.949" v="1212" actId="478"/>
          <ac:picMkLst>
            <pc:docMk/>
            <pc:sldMk cId="149833887" sldId="278"/>
            <ac:picMk id="3" creationId="{ABEEC8FD-CA5D-CC29-396C-DC92BE8671C3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4:15:38.510" v="1226" actId="1076"/>
        <pc:sldMkLst>
          <pc:docMk/>
          <pc:sldMk cId="3990485310" sldId="279"/>
        </pc:sldMkLst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29" creationId="{A8C33E6D-027B-DD3A-6280-0ECE05157C67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0" creationId="{7772E525-672E-DB89-D165-413218136AB0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2" creationId="{3E358FDD-72F8-0253-14C2-55F1FBDB2E69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3" creationId="{36F19FE0-BEAD-D580-3C69-BF24DAEE9E34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4" creationId="{F715D730-2A36-2EBD-0511-2FED70960130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7" creationId="{30604777-29BE-410B-3EC4-D250F98BC6A3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8" creationId="{A827EB8D-3C80-A2C1-17EC-2F4D66283A25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39" creationId="{A7E3F3CE-8ADF-C856-0B03-D923EB490F79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40" creationId="{6E2646B8-0765-1EC8-10D2-DB76314C6B2C}"/>
          </ac:spMkLst>
        </pc:spChg>
        <pc:spChg chg="del">
          <ac:chgData name="Rafael de Paula" userId="5adc7100-6d04-452b-b745-48e02aa60279" providerId="ADAL" clId="{4A7962DD-B49D-41D2-82FA-B6593FE1587C}" dt="2025-02-04T14:14:22.788" v="1222" actId="478"/>
          <ac:spMkLst>
            <pc:docMk/>
            <pc:sldMk cId="3990485310" sldId="279"/>
            <ac:spMk id="41" creationId="{3F398016-5239-9A40-1BEF-376FA0951C68}"/>
          </ac:spMkLst>
        </pc:spChg>
        <pc:picChg chg="add mod">
          <ac:chgData name="Rafael de Paula" userId="5adc7100-6d04-452b-b745-48e02aa60279" providerId="ADAL" clId="{4A7962DD-B49D-41D2-82FA-B6593FE1587C}" dt="2025-02-04T14:15:38.510" v="1226" actId="1076"/>
          <ac:picMkLst>
            <pc:docMk/>
            <pc:sldMk cId="3990485310" sldId="279"/>
            <ac:picMk id="3" creationId="{BCAC5446-8DDF-B941-F706-7C2DDF0F933A}"/>
          </ac:picMkLst>
        </pc:picChg>
      </pc:sldChg>
      <pc:sldChg chg="addSp delSp modSp add mod">
        <pc:chgData name="Rafael de Paula" userId="5adc7100-6d04-452b-b745-48e02aa60279" providerId="ADAL" clId="{4A7962DD-B49D-41D2-82FA-B6593FE1587C}" dt="2025-02-04T19:50:55.955" v="1712" actId="1076"/>
        <pc:sldMkLst>
          <pc:docMk/>
          <pc:sldMk cId="780389000" sldId="280"/>
        </pc:sldMkLst>
        <pc:spChg chg="add mod">
          <ac:chgData name="Rafael de Paula" userId="5adc7100-6d04-452b-b745-48e02aa60279" providerId="ADAL" clId="{4A7962DD-B49D-41D2-82FA-B6593FE1587C}" dt="2025-02-04T19:50:55.955" v="1712" actId="1076"/>
          <ac:spMkLst>
            <pc:docMk/>
            <pc:sldMk cId="780389000" sldId="280"/>
            <ac:spMk id="2" creationId="{5E8A8B58-D13F-7805-D8C5-664B4BEA6DDF}"/>
          </ac:spMkLst>
        </pc:spChg>
        <pc:picChg chg="del">
          <ac:chgData name="Rafael de Paula" userId="5adc7100-6d04-452b-b745-48e02aa60279" providerId="ADAL" clId="{4A7962DD-B49D-41D2-82FA-B6593FE1587C}" dt="2025-02-04T16:45:17.267" v="1228" actId="478"/>
          <ac:picMkLst>
            <pc:docMk/>
            <pc:sldMk cId="780389000" sldId="280"/>
            <ac:picMk id="3" creationId="{DA534008-2DB6-EA06-C2C4-E59B1C8B18E7}"/>
          </ac:picMkLst>
        </pc:picChg>
      </pc:sldChg>
      <pc:sldChg chg="modSp add mod">
        <pc:chgData name="Rafael de Paula" userId="5adc7100-6d04-452b-b745-48e02aa60279" providerId="ADAL" clId="{4A7962DD-B49D-41D2-82FA-B6593FE1587C}" dt="2025-02-04T16:53:55.361" v="1575" actId="6549"/>
        <pc:sldMkLst>
          <pc:docMk/>
          <pc:sldMk cId="525314126" sldId="281"/>
        </pc:sldMkLst>
        <pc:spChg chg="mod">
          <ac:chgData name="Rafael de Paula" userId="5adc7100-6d04-452b-b745-48e02aa60279" providerId="ADAL" clId="{4A7962DD-B49D-41D2-82FA-B6593FE1587C}" dt="2025-02-04T16:53:55.361" v="1575" actId="6549"/>
          <ac:spMkLst>
            <pc:docMk/>
            <pc:sldMk cId="525314126" sldId="281"/>
            <ac:spMk id="2" creationId="{0CD2CFD7-DDE2-89F2-2A52-C5C4628ABCA6}"/>
          </ac:spMkLst>
        </pc:spChg>
        <pc:spChg chg="mod">
          <ac:chgData name="Rafael de Paula" userId="5adc7100-6d04-452b-b745-48e02aa60279" providerId="ADAL" clId="{4A7962DD-B49D-41D2-82FA-B6593FE1587C}" dt="2025-02-04T16:52:31.568" v="1369" actId="20577"/>
          <ac:spMkLst>
            <pc:docMk/>
            <pc:sldMk cId="525314126" sldId="281"/>
            <ac:spMk id="5" creationId="{9A07CF9E-D27A-0C18-401C-7BA30F54CCF7}"/>
          </ac:spMkLst>
        </pc:spChg>
      </pc:sldChg>
      <pc:sldChg chg="modSp add mod">
        <pc:chgData name="Rafael de Paula" userId="5adc7100-6d04-452b-b745-48e02aa60279" providerId="ADAL" clId="{4A7962DD-B49D-41D2-82FA-B6593FE1587C}" dt="2025-02-04T16:56:45.408" v="1690" actId="15"/>
        <pc:sldMkLst>
          <pc:docMk/>
          <pc:sldMk cId="1280317238" sldId="282"/>
        </pc:sldMkLst>
        <pc:spChg chg="mod">
          <ac:chgData name="Rafael de Paula" userId="5adc7100-6d04-452b-b745-48e02aa60279" providerId="ADAL" clId="{4A7962DD-B49D-41D2-82FA-B6593FE1587C}" dt="2025-02-04T16:56:45.408" v="1690" actId="15"/>
          <ac:spMkLst>
            <pc:docMk/>
            <pc:sldMk cId="1280317238" sldId="282"/>
            <ac:spMk id="2" creationId="{BD2FB94E-9A73-C0D4-51ED-A034D3A6A70B}"/>
          </ac:spMkLst>
        </pc:spChg>
      </pc:sldChg>
      <pc:sldChg chg="addSp delSp modSp add mod">
        <pc:chgData name="Rafael de Paula" userId="5adc7100-6d04-452b-b745-48e02aa60279" providerId="ADAL" clId="{4A7962DD-B49D-41D2-82FA-B6593FE1587C}" dt="2025-02-04T19:52:52.156" v="1837" actId="20577"/>
        <pc:sldMkLst>
          <pc:docMk/>
          <pc:sldMk cId="2730720521" sldId="283"/>
        </pc:sldMkLst>
        <pc:spChg chg="mod">
          <ac:chgData name="Rafael de Paula" userId="5adc7100-6d04-452b-b745-48e02aa60279" providerId="ADAL" clId="{4A7962DD-B49D-41D2-82FA-B6593FE1587C}" dt="2025-02-04T19:52:52.156" v="1837" actId="20577"/>
          <ac:spMkLst>
            <pc:docMk/>
            <pc:sldMk cId="2730720521" sldId="283"/>
            <ac:spMk id="2" creationId="{E835D339-75EF-5CE3-1137-6ED5178ED22E}"/>
          </ac:spMkLst>
        </pc:spChg>
        <pc:spChg chg="add mod">
          <ac:chgData name="Rafael de Paula" userId="5adc7100-6d04-452b-b745-48e02aa60279" providerId="ADAL" clId="{4A7962DD-B49D-41D2-82FA-B6593FE1587C}" dt="2025-02-04T19:51:54.703" v="1714"/>
          <ac:spMkLst>
            <pc:docMk/>
            <pc:sldMk cId="2730720521" sldId="283"/>
            <ac:spMk id="3" creationId="{844B5358-4A26-BC8B-DC95-5DB8705081F8}"/>
          </ac:spMkLst>
        </pc:spChg>
        <pc:spChg chg="del">
          <ac:chgData name="Rafael de Paula" userId="5adc7100-6d04-452b-b745-48e02aa60279" providerId="ADAL" clId="{4A7962DD-B49D-41D2-82FA-B6593FE1587C}" dt="2025-02-04T19:51:54.016" v="1713" actId="478"/>
          <ac:spMkLst>
            <pc:docMk/>
            <pc:sldMk cId="2730720521" sldId="283"/>
            <ac:spMk id="5" creationId="{20246A28-CBAF-0382-54AD-629F59BFAD3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B9A11-9714-4864-ABBF-112C407024C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D9CDF2D-9A2F-467F-9AC3-F051F20F385B}">
      <dgm:prSet phldrT="[Texto]"/>
      <dgm:spPr/>
      <dgm:t>
        <a:bodyPr/>
        <a:lstStyle/>
        <a:p>
          <a:r>
            <a:rPr lang="pt-BR" dirty="0"/>
            <a:t>Saúde Mental</a:t>
          </a:r>
        </a:p>
      </dgm:t>
    </dgm:pt>
    <dgm:pt modelId="{BAD114F0-FB2A-403F-BE55-CFAD18EEA3F7}" type="parTrans" cxnId="{4CB4B722-21E1-4FC6-A020-DC1BA5B3598E}">
      <dgm:prSet/>
      <dgm:spPr/>
      <dgm:t>
        <a:bodyPr/>
        <a:lstStyle/>
        <a:p>
          <a:endParaRPr lang="pt-BR"/>
        </a:p>
      </dgm:t>
    </dgm:pt>
    <dgm:pt modelId="{BC0D5B4A-BFBD-408E-AD77-90F7588D2350}" type="sibTrans" cxnId="{4CB4B722-21E1-4FC6-A020-DC1BA5B3598E}">
      <dgm:prSet/>
      <dgm:spPr/>
      <dgm:t>
        <a:bodyPr/>
        <a:lstStyle/>
        <a:p>
          <a:endParaRPr lang="pt-BR"/>
        </a:p>
      </dgm:t>
    </dgm:pt>
    <dgm:pt modelId="{110CD8D3-1CBE-4F81-97AE-17EBEAF0547D}">
      <dgm:prSet phldrT="[Texto]"/>
      <dgm:spPr/>
      <dgm:t>
        <a:bodyPr/>
        <a:lstStyle/>
        <a:p>
          <a:r>
            <a:rPr lang="pt-BR" dirty="0"/>
            <a:t>Saúde Emocional</a:t>
          </a:r>
        </a:p>
      </dgm:t>
    </dgm:pt>
    <dgm:pt modelId="{F44056C0-1169-4D49-8C55-C03423CED730}" type="parTrans" cxnId="{9C180335-79A6-48B8-88AB-6E67390AF2FF}">
      <dgm:prSet/>
      <dgm:spPr/>
      <dgm:t>
        <a:bodyPr/>
        <a:lstStyle/>
        <a:p>
          <a:endParaRPr lang="pt-BR"/>
        </a:p>
      </dgm:t>
    </dgm:pt>
    <dgm:pt modelId="{D35E7116-2C67-466A-80E8-E8D7F24CE5B7}" type="sibTrans" cxnId="{9C180335-79A6-48B8-88AB-6E67390AF2FF}">
      <dgm:prSet/>
      <dgm:spPr/>
      <dgm:t>
        <a:bodyPr/>
        <a:lstStyle/>
        <a:p>
          <a:endParaRPr lang="pt-BR"/>
        </a:p>
      </dgm:t>
    </dgm:pt>
    <dgm:pt modelId="{9FCD9863-69EB-4F05-AEDD-4CD1DEF0D34E}">
      <dgm:prSet phldrT="[Texto]"/>
      <dgm:spPr/>
      <dgm:t>
        <a:bodyPr/>
        <a:lstStyle/>
        <a:p>
          <a:r>
            <a:rPr lang="pt-BR" dirty="0"/>
            <a:t>Diferenciais competitivos</a:t>
          </a:r>
        </a:p>
      </dgm:t>
    </dgm:pt>
    <dgm:pt modelId="{581BCED1-B71F-4172-8F58-4D29209D3D0D}" type="parTrans" cxnId="{D011CDCA-82AC-4533-9BAC-64E4CA41E337}">
      <dgm:prSet/>
      <dgm:spPr/>
      <dgm:t>
        <a:bodyPr/>
        <a:lstStyle/>
        <a:p>
          <a:endParaRPr lang="pt-BR"/>
        </a:p>
      </dgm:t>
    </dgm:pt>
    <dgm:pt modelId="{03C84F23-2E4B-49D9-991E-41BC06065FD7}" type="sibTrans" cxnId="{D011CDCA-82AC-4533-9BAC-64E4CA41E337}">
      <dgm:prSet/>
      <dgm:spPr/>
      <dgm:t>
        <a:bodyPr/>
        <a:lstStyle/>
        <a:p>
          <a:endParaRPr lang="pt-BR"/>
        </a:p>
      </dgm:t>
    </dgm:pt>
    <dgm:pt modelId="{95A813DE-3097-4E7D-8B08-D25F26B79CB1}">
      <dgm:prSet phldrT="[Texto]"/>
      <dgm:spPr/>
      <dgm:t>
        <a:bodyPr/>
        <a:lstStyle/>
        <a:p>
          <a:r>
            <a:rPr lang="pt-BR" dirty="0"/>
            <a:t>Profissionais</a:t>
          </a:r>
        </a:p>
      </dgm:t>
    </dgm:pt>
    <dgm:pt modelId="{563EBDFE-D75D-4E0C-A069-8B6EF5844DE7}" type="parTrans" cxnId="{1F1B83C1-3A85-4A2D-A9B7-60DE32E65470}">
      <dgm:prSet/>
      <dgm:spPr/>
      <dgm:t>
        <a:bodyPr/>
        <a:lstStyle/>
        <a:p>
          <a:endParaRPr lang="pt-BR"/>
        </a:p>
      </dgm:t>
    </dgm:pt>
    <dgm:pt modelId="{F7928AA8-BCFD-488A-B761-51667176051D}" type="sibTrans" cxnId="{1F1B83C1-3A85-4A2D-A9B7-60DE32E65470}">
      <dgm:prSet/>
      <dgm:spPr/>
      <dgm:t>
        <a:bodyPr/>
        <a:lstStyle/>
        <a:p>
          <a:endParaRPr lang="pt-BR"/>
        </a:p>
      </dgm:t>
    </dgm:pt>
    <dgm:pt modelId="{56F024D1-95A2-4EC2-A6EF-43CDEF5504FC}">
      <dgm:prSet phldrT="[Texto]"/>
      <dgm:spPr/>
      <dgm:t>
        <a:bodyPr/>
        <a:lstStyle/>
        <a:p>
          <a:r>
            <a:rPr lang="pt-BR" dirty="0"/>
            <a:t>Alto desempenho</a:t>
          </a:r>
        </a:p>
      </dgm:t>
    </dgm:pt>
    <dgm:pt modelId="{AB361AE1-7EBB-4984-9B89-7298E492447D}" type="parTrans" cxnId="{A6CF2941-0AD0-4F52-993B-A39DEDCC4665}">
      <dgm:prSet/>
      <dgm:spPr/>
      <dgm:t>
        <a:bodyPr/>
        <a:lstStyle/>
        <a:p>
          <a:endParaRPr lang="pt-BR"/>
        </a:p>
      </dgm:t>
    </dgm:pt>
    <dgm:pt modelId="{6CE2E04F-2197-4569-993B-01C4F701D7FB}" type="sibTrans" cxnId="{A6CF2941-0AD0-4F52-993B-A39DEDCC4665}">
      <dgm:prSet/>
      <dgm:spPr/>
      <dgm:t>
        <a:bodyPr/>
        <a:lstStyle/>
        <a:p>
          <a:endParaRPr lang="pt-BR"/>
        </a:p>
      </dgm:t>
    </dgm:pt>
    <dgm:pt modelId="{46190478-8E51-4ACB-A918-EA544AB4497C}" type="pres">
      <dgm:prSet presAssocID="{DD6B9A11-9714-4864-ABBF-112C407024C3}" presName="diagram" presStyleCnt="0">
        <dgm:presLayoutVars>
          <dgm:dir/>
          <dgm:resizeHandles val="exact"/>
        </dgm:presLayoutVars>
      </dgm:prSet>
      <dgm:spPr/>
    </dgm:pt>
    <dgm:pt modelId="{B242B385-1A6B-41A1-B26C-82AD3A023A51}" type="pres">
      <dgm:prSet presAssocID="{5D9CDF2D-9A2F-467F-9AC3-F051F20F385B}" presName="node" presStyleLbl="node1" presStyleIdx="0" presStyleCnt="5">
        <dgm:presLayoutVars>
          <dgm:bulletEnabled val="1"/>
        </dgm:presLayoutVars>
      </dgm:prSet>
      <dgm:spPr/>
    </dgm:pt>
    <dgm:pt modelId="{865F22A6-94B3-4596-8B2B-C9B1F354301C}" type="pres">
      <dgm:prSet presAssocID="{BC0D5B4A-BFBD-408E-AD77-90F7588D2350}" presName="sibTrans" presStyleCnt="0"/>
      <dgm:spPr/>
    </dgm:pt>
    <dgm:pt modelId="{A9C9C178-5491-432E-B552-201B078C5094}" type="pres">
      <dgm:prSet presAssocID="{110CD8D3-1CBE-4F81-97AE-17EBEAF0547D}" presName="node" presStyleLbl="node1" presStyleIdx="1" presStyleCnt="5">
        <dgm:presLayoutVars>
          <dgm:bulletEnabled val="1"/>
        </dgm:presLayoutVars>
      </dgm:prSet>
      <dgm:spPr/>
    </dgm:pt>
    <dgm:pt modelId="{389C93FF-882F-490C-9536-8028757E9056}" type="pres">
      <dgm:prSet presAssocID="{D35E7116-2C67-466A-80E8-E8D7F24CE5B7}" presName="sibTrans" presStyleCnt="0"/>
      <dgm:spPr/>
    </dgm:pt>
    <dgm:pt modelId="{21CDCFD2-42AB-4459-BE87-A986A8F3E275}" type="pres">
      <dgm:prSet presAssocID="{9FCD9863-69EB-4F05-AEDD-4CD1DEF0D34E}" presName="node" presStyleLbl="node1" presStyleIdx="2" presStyleCnt="5">
        <dgm:presLayoutVars>
          <dgm:bulletEnabled val="1"/>
        </dgm:presLayoutVars>
      </dgm:prSet>
      <dgm:spPr/>
    </dgm:pt>
    <dgm:pt modelId="{45B2E923-21C7-4563-88B3-08CE7F90DA23}" type="pres">
      <dgm:prSet presAssocID="{03C84F23-2E4B-49D9-991E-41BC06065FD7}" presName="sibTrans" presStyleCnt="0"/>
      <dgm:spPr/>
    </dgm:pt>
    <dgm:pt modelId="{BEC91CD7-1960-4E70-8090-C6A7B7F7D66D}" type="pres">
      <dgm:prSet presAssocID="{95A813DE-3097-4E7D-8B08-D25F26B79CB1}" presName="node" presStyleLbl="node1" presStyleIdx="3" presStyleCnt="5">
        <dgm:presLayoutVars>
          <dgm:bulletEnabled val="1"/>
        </dgm:presLayoutVars>
      </dgm:prSet>
      <dgm:spPr/>
    </dgm:pt>
    <dgm:pt modelId="{80FB9F22-26F7-4E5E-9D67-89BD3E534105}" type="pres">
      <dgm:prSet presAssocID="{F7928AA8-BCFD-488A-B761-51667176051D}" presName="sibTrans" presStyleCnt="0"/>
      <dgm:spPr/>
    </dgm:pt>
    <dgm:pt modelId="{1E762305-C77F-4B73-8AD0-6825858E9532}" type="pres">
      <dgm:prSet presAssocID="{56F024D1-95A2-4EC2-A6EF-43CDEF5504FC}" presName="node" presStyleLbl="node1" presStyleIdx="4" presStyleCnt="5">
        <dgm:presLayoutVars>
          <dgm:bulletEnabled val="1"/>
        </dgm:presLayoutVars>
      </dgm:prSet>
      <dgm:spPr/>
    </dgm:pt>
  </dgm:ptLst>
  <dgm:cxnLst>
    <dgm:cxn modelId="{C56BB914-CC05-4051-A1D8-37A72CE58F57}" type="presOf" srcId="{95A813DE-3097-4E7D-8B08-D25F26B79CB1}" destId="{BEC91CD7-1960-4E70-8090-C6A7B7F7D66D}" srcOrd="0" destOrd="0" presId="urn:microsoft.com/office/officeart/2005/8/layout/default"/>
    <dgm:cxn modelId="{BB073F20-02A8-4AFF-8101-E2E8496D9437}" type="presOf" srcId="{5D9CDF2D-9A2F-467F-9AC3-F051F20F385B}" destId="{B242B385-1A6B-41A1-B26C-82AD3A023A51}" srcOrd="0" destOrd="0" presId="urn:microsoft.com/office/officeart/2005/8/layout/default"/>
    <dgm:cxn modelId="{4CB4B722-21E1-4FC6-A020-DC1BA5B3598E}" srcId="{DD6B9A11-9714-4864-ABBF-112C407024C3}" destId="{5D9CDF2D-9A2F-467F-9AC3-F051F20F385B}" srcOrd="0" destOrd="0" parTransId="{BAD114F0-FB2A-403F-BE55-CFAD18EEA3F7}" sibTransId="{BC0D5B4A-BFBD-408E-AD77-90F7588D2350}"/>
    <dgm:cxn modelId="{9C180335-79A6-48B8-88AB-6E67390AF2FF}" srcId="{DD6B9A11-9714-4864-ABBF-112C407024C3}" destId="{110CD8D3-1CBE-4F81-97AE-17EBEAF0547D}" srcOrd="1" destOrd="0" parTransId="{F44056C0-1169-4D49-8C55-C03423CED730}" sibTransId="{D35E7116-2C67-466A-80E8-E8D7F24CE5B7}"/>
    <dgm:cxn modelId="{A6CF2941-0AD0-4F52-993B-A39DEDCC4665}" srcId="{DD6B9A11-9714-4864-ABBF-112C407024C3}" destId="{56F024D1-95A2-4EC2-A6EF-43CDEF5504FC}" srcOrd="4" destOrd="0" parTransId="{AB361AE1-7EBB-4984-9B89-7298E492447D}" sibTransId="{6CE2E04F-2197-4569-993B-01C4F701D7FB}"/>
    <dgm:cxn modelId="{02FCDF6D-2C1C-4BC6-A9E4-E7B26F6D7881}" type="presOf" srcId="{DD6B9A11-9714-4864-ABBF-112C407024C3}" destId="{46190478-8E51-4ACB-A918-EA544AB4497C}" srcOrd="0" destOrd="0" presId="urn:microsoft.com/office/officeart/2005/8/layout/default"/>
    <dgm:cxn modelId="{91BFD86F-8C94-4F00-9FFA-26E948DB4D57}" type="presOf" srcId="{56F024D1-95A2-4EC2-A6EF-43CDEF5504FC}" destId="{1E762305-C77F-4B73-8AD0-6825858E9532}" srcOrd="0" destOrd="0" presId="urn:microsoft.com/office/officeart/2005/8/layout/default"/>
    <dgm:cxn modelId="{26846698-D56E-4BFD-8C64-7E4BCF8E6B7D}" type="presOf" srcId="{110CD8D3-1CBE-4F81-97AE-17EBEAF0547D}" destId="{A9C9C178-5491-432E-B552-201B078C5094}" srcOrd="0" destOrd="0" presId="urn:microsoft.com/office/officeart/2005/8/layout/default"/>
    <dgm:cxn modelId="{1F1B83C1-3A85-4A2D-A9B7-60DE32E65470}" srcId="{DD6B9A11-9714-4864-ABBF-112C407024C3}" destId="{95A813DE-3097-4E7D-8B08-D25F26B79CB1}" srcOrd="3" destOrd="0" parTransId="{563EBDFE-D75D-4E0C-A069-8B6EF5844DE7}" sibTransId="{F7928AA8-BCFD-488A-B761-51667176051D}"/>
    <dgm:cxn modelId="{D011CDCA-82AC-4533-9BAC-64E4CA41E337}" srcId="{DD6B9A11-9714-4864-ABBF-112C407024C3}" destId="{9FCD9863-69EB-4F05-AEDD-4CD1DEF0D34E}" srcOrd="2" destOrd="0" parTransId="{581BCED1-B71F-4172-8F58-4D29209D3D0D}" sibTransId="{03C84F23-2E4B-49D9-991E-41BC06065FD7}"/>
    <dgm:cxn modelId="{D6F38BF9-E594-4133-9717-8613E8C42CFC}" type="presOf" srcId="{9FCD9863-69EB-4F05-AEDD-4CD1DEF0D34E}" destId="{21CDCFD2-42AB-4459-BE87-A986A8F3E275}" srcOrd="0" destOrd="0" presId="urn:microsoft.com/office/officeart/2005/8/layout/default"/>
    <dgm:cxn modelId="{D82F229D-67B9-40BD-AFB8-506FCFC0CCAC}" type="presParOf" srcId="{46190478-8E51-4ACB-A918-EA544AB4497C}" destId="{B242B385-1A6B-41A1-B26C-82AD3A023A51}" srcOrd="0" destOrd="0" presId="urn:microsoft.com/office/officeart/2005/8/layout/default"/>
    <dgm:cxn modelId="{E62AB56B-C573-4F83-835C-10E90C3B1AC3}" type="presParOf" srcId="{46190478-8E51-4ACB-A918-EA544AB4497C}" destId="{865F22A6-94B3-4596-8B2B-C9B1F354301C}" srcOrd="1" destOrd="0" presId="urn:microsoft.com/office/officeart/2005/8/layout/default"/>
    <dgm:cxn modelId="{19C73567-6928-4EC6-BDA8-C8EA31FA838A}" type="presParOf" srcId="{46190478-8E51-4ACB-A918-EA544AB4497C}" destId="{A9C9C178-5491-432E-B552-201B078C5094}" srcOrd="2" destOrd="0" presId="urn:microsoft.com/office/officeart/2005/8/layout/default"/>
    <dgm:cxn modelId="{A0CD7CC7-5E7A-4908-91EA-A744DAD42BAD}" type="presParOf" srcId="{46190478-8E51-4ACB-A918-EA544AB4497C}" destId="{389C93FF-882F-490C-9536-8028757E9056}" srcOrd="3" destOrd="0" presId="urn:microsoft.com/office/officeart/2005/8/layout/default"/>
    <dgm:cxn modelId="{E7570CC2-C0D0-49D5-890A-5AE6C3BCD135}" type="presParOf" srcId="{46190478-8E51-4ACB-A918-EA544AB4497C}" destId="{21CDCFD2-42AB-4459-BE87-A986A8F3E275}" srcOrd="4" destOrd="0" presId="urn:microsoft.com/office/officeart/2005/8/layout/default"/>
    <dgm:cxn modelId="{6C76F85A-0C76-43FA-BC1E-C90977FDED45}" type="presParOf" srcId="{46190478-8E51-4ACB-A918-EA544AB4497C}" destId="{45B2E923-21C7-4563-88B3-08CE7F90DA23}" srcOrd="5" destOrd="0" presId="urn:microsoft.com/office/officeart/2005/8/layout/default"/>
    <dgm:cxn modelId="{CD013721-68A0-4289-A0B5-D1906F9C6D5D}" type="presParOf" srcId="{46190478-8E51-4ACB-A918-EA544AB4497C}" destId="{BEC91CD7-1960-4E70-8090-C6A7B7F7D66D}" srcOrd="6" destOrd="0" presId="urn:microsoft.com/office/officeart/2005/8/layout/default"/>
    <dgm:cxn modelId="{E795A6B4-8329-4D16-8110-4AFD5D149956}" type="presParOf" srcId="{46190478-8E51-4ACB-A918-EA544AB4497C}" destId="{80FB9F22-26F7-4E5E-9D67-89BD3E534105}" srcOrd="7" destOrd="0" presId="urn:microsoft.com/office/officeart/2005/8/layout/default"/>
    <dgm:cxn modelId="{F9F1C6F5-F7B2-41F5-B24E-E34E7E29A223}" type="presParOf" srcId="{46190478-8E51-4ACB-A918-EA544AB4497C}" destId="{1E762305-C77F-4B73-8AD0-6825858E953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2B385-1A6B-41A1-B26C-82AD3A023A51}">
      <dsp:nvSpPr>
        <dsp:cNvPr id="0" name=""/>
        <dsp:cNvSpPr/>
      </dsp:nvSpPr>
      <dsp:spPr>
        <a:xfrm>
          <a:off x="6667" y="1119187"/>
          <a:ext cx="3609975" cy="2165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Saúde Mental</a:t>
          </a:r>
        </a:p>
      </dsp:txBody>
      <dsp:txXfrm>
        <a:off x="6667" y="1119187"/>
        <a:ext cx="3609975" cy="2165985"/>
      </dsp:txXfrm>
    </dsp:sp>
    <dsp:sp modelId="{A9C9C178-5491-432E-B552-201B078C5094}">
      <dsp:nvSpPr>
        <dsp:cNvPr id="0" name=""/>
        <dsp:cNvSpPr/>
      </dsp:nvSpPr>
      <dsp:spPr>
        <a:xfrm>
          <a:off x="3977640" y="1119187"/>
          <a:ext cx="3609975" cy="2165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Saúde Emocional</a:t>
          </a:r>
        </a:p>
      </dsp:txBody>
      <dsp:txXfrm>
        <a:off x="3977640" y="1119187"/>
        <a:ext cx="3609975" cy="2165985"/>
      </dsp:txXfrm>
    </dsp:sp>
    <dsp:sp modelId="{21CDCFD2-42AB-4459-BE87-A986A8F3E275}">
      <dsp:nvSpPr>
        <dsp:cNvPr id="0" name=""/>
        <dsp:cNvSpPr/>
      </dsp:nvSpPr>
      <dsp:spPr>
        <a:xfrm>
          <a:off x="7948612" y="1119187"/>
          <a:ext cx="3609975" cy="2165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Diferenciais competitivos</a:t>
          </a:r>
        </a:p>
      </dsp:txBody>
      <dsp:txXfrm>
        <a:off x="7948612" y="1119187"/>
        <a:ext cx="3609975" cy="2165985"/>
      </dsp:txXfrm>
    </dsp:sp>
    <dsp:sp modelId="{BEC91CD7-1960-4E70-8090-C6A7B7F7D66D}">
      <dsp:nvSpPr>
        <dsp:cNvPr id="0" name=""/>
        <dsp:cNvSpPr/>
      </dsp:nvSpPr>
      <dsp:spPr>
        <a:xfrm>
          <a:off x="11919585" y="1119187"/>
          <a:ext cx="3609975" cy="2165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Profissionais</a:t>
          </a:r>
        </a:p>
      </dsp:txBody>
      <dsp:txXfrm>
        <a:off x="11919585" y="1119187"/>
        <a:ext cx="3609975" cy="2165985"/>
      </dsp:txXfrm>
    </dsp:sp>
    <dsp:sp modelId="{1E762305-C77F-4B73-8AD0-6825858E9532}">
      <dsp:nvSpPr>
        <dsp:cNvPr id="0" name=""/>
        <dsp:cNvSpPr/>
      </dsp:nvSpPr>
      <dsp:spPr>
        <a:xfrm>
          <a:off x="15890557" y="1119187"/>
          <a:ext cx="3609975" cy="21659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Alto desempenho</a:t>
          </a:r>
        </a:p>
      </dsp:txBody>
      <dsp:txXfrm>
        <a:off x="15890557" y="1119187"/>
        <a:ext cx="3609975" cy="2165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F7C5322A-EC35-E94C-EB6F-486CFD75C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D2CEFBFE-D9C1-09D9-BB68-204A27D98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01CBFC5D-DCC7-A06D-F739-32A490E36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47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426DAF5-A89F-3C68-51F7-2671A767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EA726ED1-709C-1A93-6C10-EB99F8D1F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503FE568-85B3-CEF2-AEFB-C0881EA80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08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365E749E-113B-A18E-8A00-DA8C81A9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D3874BE4-D18F-24C3-ADF1-977FD9283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F34D5C21-9423-8BA2-C2E9-D5974B27F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00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E7A6E3AB-7CE1-EB31-C40D-26365FD2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8383D3C5-2B39-EA13-DD75-E7E930FD2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199165C2-11F3-FB43-F771-1AE1EB5CC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69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CC24AC90-74F8-7EB3-699F-72B2DEB47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5A535AE7-A802-1E24-F776-25C40DDC51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C6FB22F9-1B2D-7F5A-57A2-A8D980690A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237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7DBC93B1-5691-22A5-8E5F-52F20BF6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F2DEB54D-FCB6-4DB9-E952-49607855B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30B3EEDC-2A6E-526F-CCC6-A7A7159F3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31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56755718-3037-BD8F-93CF-8584712D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CC753AF5-D16B-E918-B5CC-6ECEBA333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5F606167-B27B-5CB9-ED3B-202E957F61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71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4D70B4C4-64CF-5FAC-39A5-C35909D3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AECF7985-4B3A-24C6-519F-9EA94DDE5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BC349769-5A00-091C-9D63-8D974487E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496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59b30918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f59b30918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59b309180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1f59b3091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EECA12F-B5A4-99D4-BCDB-20A36D56B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DB21263D-1C72-B879-8BAD-D1CEDFA53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D4EE8B84-FAC8-919B-2A71-C223E8F16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62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52399715-6489-9125-79C9-25D2DCE36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5CC430C6-D2CD-A6C5-9980-B0F8A37E9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5C6BEF38-2531-058E-59B0-D366E21F97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68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E2E486E8-AA8B-65F2-FB1C-4F835BE5D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E5BC619E-758B-A369-EB34-201D4E147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FF6C7111-7E08-27F1-213D-4D8CDDC8FB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86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BE51FF80-C869-EF1D-ED54-B13BF94F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CB7FA248-D359-F422-73D5-88D337DE3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D364950F-D626-155F-1413-A46B10ED9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40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21058A83-FF44-0899-A54B-0B27716C5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A4EF46DC-3D38-AB0D-5188-D37F97CE5F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BA34BEC7-68E8-30CC-BBDD-AB392DC55F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34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D9936FEB-8573-A108-A0F7-3F20C084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>
            <a:extLst>
              <a:ext uri="{FF2B5EF4-FFF2-40B4-BE49-F238E27FC236}">
                <a16:creationId xmlns:a16="http://schemas.microsoft.com/office/drawing/2014/main" id="{CC2399CE-73F3-35D9-2710-2C8106172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>
            <a:extLst>
              <a:ext uri="{FF2B5EF4-FFF2-40B4-BE49-F238E27FC236}">
                <a16:creationId xmlns:a16="http://schemas.microsoft.com/office/drawing/2014/main" id="{6116E09F-C702-C4E6-7F80-ADABFB1AE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2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Fotos">
  <p:cSld name="Três Foto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>
            <a:spLocks noGrp="1"/>
          </p:cNvSpPr>
          <p:nvPr>
            <p:ph type="pic" idx="2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6"/>
          <p:cNvSpPr>
            <a:spLocks noGrp="1"/>
          </p:cNvSpPr>
          <p:nvPr>
            <p:ph type="pic" idx="3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6"/>
          <p:cNvSpPr>
            <a:spLocks noGrp="1"/>
          </p:cNvSpPr>
          <p:nvPr>
            <p:ph type="pic" idx="4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2pPr>
            <a:lvl3pPr marL="1371600" lvl="2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3pPr>
            <a:lvl4pPr marL="1828800" lvl="3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4pPr>
            <a:lvl5pPr marL="2286000" lvl="4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>
            <a:spLocks noGrp="1"/>
          </p:cNvSpPr>
          <p:nvPr>
            <p:ph type="pic" idx="2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Horizontal">
  <p:cSld name="F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>
            <a:spLocks noGrp="1"/>
          </p:cNvSpPr>
          <p:nvPr>
            <p:ph type="pic" idx="2"/>
          </p:nvPr>
        </p:nvSpPr>
        <p:spPr>
          <a:xfrm>
            <a:off x="3125966" y="-393700"/>
            <a:ext cx="18135605" cy="120904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entro">
  <p:cSld name="Título - Centr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Vertical">
  <p:cSld name="F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>
            <a:spLocks noGrp="1"/>
          </p:cNvSpPr>
          <p:nvPr>
            <p:ph type="pic" idx="2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Superior">
  <p:cSld name="Título - Superio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ítulo e Marcador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Marcadores e Foto">
  <p:cSld name="Título, Marcadores e F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">
  <p:cSld name="Marcadore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ADCBD801-6819-DF14-1697-359E9B89A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BCFF4AF0-08D5-334D-A546-F03B212B0A90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075FFD-E1F6-D36A-78FD-300792859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0" y="4658915"/>
            <a:ext cx="8473440" cy="59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6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9C19644E-571E-08CF-8F58-9A2B4763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16E091E8-BA32-D562-28B1-B400942E0321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3E09437-E559-80F1-09DB-784AB112A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60" y="4165380"/>
            <a:ext cx="8250818" cy="67007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A433D9-7A25-7CD9-B0CA-20F14B3FE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7901" y="5328661"/>
            <a:ext cx="8025158" cy="43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5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0F156DF7-C147-8206-6396-6BC21466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3C1306DF-069F-C78E-3458-E11DF92D2618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E0AFED0-B904-54FF-2764-9C26F0EDAB83}"/>
              </a:ext>
            </a:extLst>
          </p:cNvPr>
          <p:cNvSpPr/>
          <p:nvPr/>
        </p:nvSpPr>
        <p:spPr>
          <a:xfrm>
            <a:off x="6061313" y="4235308"/>
            <a:ext cx="11642817" cy="1201366"/>
          </a:xfrm>
          <a:prstGeom prst="roundRect">
            <a:avLst/>
          </a:prstGeom>
          <a:noFill/>
          <a:ln>
            <a:solidFill>
              <a:srgbClr val="004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51D26"/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5CDE36A-2918-FEC7-68E5-AA698C8D27E4}"/>
              </a:ext>
            </a:extLst>
          </p:cNvPr>
          <p:cNvSpPr/>
          <p:nvPr/>
        </p:nvSpPr>
        <p:spPr>
          <a:xfrm>
            <a:off x="10471920" y="4483430"/>
            <a:ext cx="72020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151D26"/>
                </a:solidFill>
              </a:rPr>
              <a:t>Você se sente seguro para ser você mesmo e é aceito por quem você é.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96B52B3-F500-9528-0D82-87251B5EE0D7}"/>
              </a:ext>
            </a:extLst>
          </p:cNvPr>
          <p:cNvSpPr/>
          <p:nvPr/>
        </p:nvSpPr>
        <p:spPr>
          <a:xfrm>
            <a:off x="10471920" y="5639766"/>
            <a:ext cx="72020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151D26"/>
                </a:solidFill>
              </a:rPr>
              <a:t>Você se sente seguro para se envolver no processo de aprendizagem - fazendo perguntas, dando e recebendo feedback, experimentando e até cometendo erros.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55FC1FA-E0DA-8D39-AA50-D08E99488932}"/>
              </a:ext>
            </a:extLst>
          </p:cNvPr>
          <p:cNvSpPr/>
          <p:nvPr/>
        </p:nvSpPr>
        <p:spPr>
          <a:xfrm>
            <a:off x="10471921" y="7262625"/>
            <a:ext cx="7202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151D26"/>
                </a:solidFill>
              </a:rPr>
              <a:t>Você se sente seguro para usar suas habilidades para fazer uma contribuição significativa.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3E7CE08-3871-17E1-A9C6-CC3AB3A07D4E}"/>
              </a:ext>
            </a:extLst>
          </p:cNvPr>
          <p:cNvSpPr/>
          <p:nvPr/>
        </p:nvSpPr>
        <p:spPr>
          <a:xfrm>
            <a:off x="10471921" y="8389046"/>
            <a:ext cx="7202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151D26"/>
                </a:solidFill>
              </a:rPr>
              <a:t>Você se sente seguro para falar e desafiar o status quo quando pensa que há uma oportunidade de mudar ou melhorar.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FE81667-11A5-3B44-885F-5D8A69429465}"/>
              </a:ext>
            </a:extLst>
          </p:cNvPr>
          <p:cNvSpPr txBox="1"/>
          <p:nvPr/>
        </p:nvSpPr>
        <p:spPr>
          <a:xfrm>
            <a:off x="7266809" y="4373433"/>
            <a:ext cx="294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51D26"/>
                </a:solidFill>
                <a:latin typeface="+mj-lt"/>
              </a:rPr>
              <a:t>INCLUSION SAFETY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B8E3B43-A7AD-D206-472C-744F7925A63C}"/>
              </a:ext>
            </a:extLst>
          </p:cNvPr>
          <p:cNvSpPr txBox="1"/>
          <p:nvPr/>
        </p:nvSpPr>
        <p:spPr>
          <a:xfrm>
            <a:off x="7266808" y="5746113"/>
            <a:ext cx="2948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51D26"/>
                </a:solidFill>
                <a:latin typeface="+mj-lt"/>
              </a:rPr>
              <a:t>LEARNER SAFETY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D46E2E1-05ED-2D54-79A8-1392196C7B05}"/>
              </a:ext>
            </a:extLst>
          </p:cNvPr>
          <p:cNvSpPr txBox="1"/>
          <p:nvPr/>
        </p:nvSpPr>
        <p:spPr>
          <a:xfrm>
            <a:off x="7010400" y="7077959"/>
            <a:ext cx="3282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51D26"/>
                </a:solidFill>
                <a:latin typeface="+mj-lt"/>
              </a:rPr>
              <a:t>CONTRIBUTOR SAFETY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DB4F2F-B5FB-83DF-9C43-4014E5B7275C}"/>
              </a:ext>
            </a:extLst>
          </p:cNvPr>
          <p:cNvSpPr txBox="1"/>
          <p:nvPr/>
        </p:nvSpPr>
        <p:spPr>
          <a:xfrm>
            <a:off x="7266808" y="8358269"/>
            <a:ext cx="2948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151D26"/>
                </a:solidFill>
                <a:latin typeface="+mj-lt"/>
              </a:rPr>
              <a:t>CHALLENGER SAFETY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81076C5-FB15-E1AC-F11C-F89BABA816C2}"/>
              </a:ext>
            </a:extLst>
          </p:cNvPr>
          <p:cNvSpPr txBox="1"/>
          <p:nvPr/>
        </p:nvSpPr>
        <p:spPr>
          <a:xfrm>
            <a:off x="6137163" y="4373433"/>
            <a:ext cx="112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151D26"/>
                </a:solidFill>
                <a:latin typeface="+mj-lt"/>
              </a:rPr>
              <a:t>1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36B4FD-8AF0-1A42-A979-AB9B7A624A13}"/>
              </a:ext>
            </a:extLst>
          </p:cNvPr>
          <p:cNvSpPr txBox="1"/>
          <p:nvPr/>
        </p:nvSpPr>
        <p:spPr>
          <a:xfrm>
            <a:off x="6137163" y="5684558"/>
            <a:ext cx="112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151D26"/>
                </a:solidFill>
                <a:latin typeface="+mj-lt"/>
              </a:rPr>
              <a:t>2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1D2D05D-85F3-3919-7445-25DFE630E948}"/>
              </a:ext>
            </a:extLst>
          </p:cNvPr>
          <p:cNvSpPr txBox="1"/>
          <p:nvPr/>
        </p:nvSpPr>
        <p:spPr>
          <a:xfrm>
            <a:off x="6137163" y="7154903"/>
            <a:ext cx="112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151D26"/>
                </a:solidFill>
                <a:latin typeface="+mj-lt"/>
              </a:rPr>
              <a:t>3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8CEFA0A-46CE-8D14-5747-EC74FC027183}"/>
              </a:ext>
            </a:extLst>
          </p:cNvPr>
          <p:cNvSpPr txBox="1"/>
          <p:nvPr/>
        </p:nvSpPr>
        <p:spPr>
          <a:xfrm>
            <a:off x="6137163" y="8427714"/>
            <a:ext cx="1129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151D26"/>
                </a:solidFill>
                <a:latin typeface="+mj-lt"/>
              </a:rPr>
              <a:t>4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6F118FF2-F142-728C-E16D-14038B7CC94B}"/>
              </a:ext>
            </a:extLst>
          </p:cNvPr>
          <p:cNvSpPr/>
          <p:nvPr/>
        </p:nvSpPr>
        <p:spPr>
          <a:xfrm>
            <a:off x="6061313" y="5603086"/>
            <a:ext cx="11642817" cy="1201366"/>
          </a:xfrm>
          <a:prstGeom prst="roundRect">
            <a:avLst/>
          </a:prstGeom>
          <a:noFill/>
          <a:ln>
            <a:solidFill>
              <a:srgbClr val="006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51D26"/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09147289-C13C-EA6C-6791-326873D59CA4}"/>
              </a:ext>
            </a:extLst>
          </p:cNvPr>
          <p:cNvSpPr/>
          <p:nvPr/>
        </p:nvSpPr>
        <p:spPr>
          <a:xfrm>
            <a:off x="6061313" y="6966358"/>
            <a:ext cx="11642817" cy="1201366"/>
          </a:xfrm>
          <a:prstGeom prst="roundRect">
            <a:avLst/>
          </a:prstGeom>
          <a:noFill/>
          <a:ln>
            <a:solidFill>
              <a:srgbClr val="2FA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51D26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5959432-E06E-63BB-194C-A1AB2712C644}"/>
              </a:ext>
            </a:extLst>
          </p:cNvPr>
          <p:cNvSpPr/>
          <p:nvPr/>
        </p:nvSpPr>
        <p:spPr>
          <a:xfrm>
            <a:off x="6061312" y="8279325"/>
            <a:ext cx="11642817" cy="1201366"/>
          </a:xfrm>
          <a:prstGeom prst="roundRect">
            <a:avLst/>
          </a:prstGeom>
          <a:noFill/>
          <a:ln>
            <a:solidFill>
              <a:srgbClr val="97C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51D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C40F5013-5CD2-824D-76FE-17075BFB4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2EE288DA-57BE-6A33-FACD-C8BB25106F9B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AC5446-8DDF-B941-F706-7C2DDF0F9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1" y="4278285"/>
            <a:ext cx="4309110" cy="6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8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D4DB735B-DF60-02FB-6616-B77818C3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1FA3D3C5-3E3A-2396-2756-9BC501A0541B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8A8B58-D13F-7805-D8C5-664B4BEA6DDF}"/>
              </a:ext>
            </a:extLst>
          </p:cNvPr>
          <p:cNvSpPr txBox="1"/>
          <p:nvPr/>
        </p:nvSpPr>
        <p:spPr>
          <a:xfrm>
            <a:off x="716280" y="5904401"/>
            <a:ext cx="22951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/>
              <a:t>Alinhamento de valores pessoais com a empresa</a:t>
            </a:r>
          </a:p>
          <a:p>
            <a:pPr algn="ctr"/>
            <a:r>
              <a:rPr lang="pt-BR" sz="6000" dirty="0"/>
              <a:t>+ </a:t>
            </a:r>
          </a:p>
          <a:p>
            <a:pPr algn="ctr"/>
            <a:r>
              <a:rPr lang="pt-BR" sz="6000" dirty="0"/>
              <a:t>Desenvolvimento de Soft Skills</a:t>
            </a:r>
          </a:p>
        </p:txBody>
      </p:sp>
    </p:spTree>
    <p:extLst>
      <p:ext uri="{BB962C8B-B14F-4D97-AF65-F5344CB8AC3E}">
        <p14:creationId xmlns:p14="http://schemas.microsoft.com/office/powerpoint/2010/main" val="78038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D9EA8F60-6773-8983-7781-5FC2B5B4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9A07CF9E-D27A-0C18-401C-7BA30F54CCF7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 dirty="0">
                <a:solidFill>
                  <a:schemeClr val="tx1"/>
                </a:solidFill>
              </a:rPr>
              <a:t>RESPONSABILIDADE – Profissional</a:t>
            </a:r>
            <a:endParaRPr lang="pt-BR" sz="4000" b="1" noProof="0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CD2CFD7-DDE2-89F2-2A52-C5C4628ABCA6}"/>
              </a:ext>
            </a:extLst>
          </p:cNvPr>
          <p:cNvSpPr txBox="1"/>
          <p:nvPr/>
        </p:nvSpPr>
        <p:spPr>
          <a:xfrm>
            <a:off x="716280" y="4990001"/>
            <a:ext cx="229514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Autoconhecimento e autodesenvolvimento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Suporte de profissionais da saúde mental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Compreender o que é esperado de um profissional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Ser movido por propósitos claros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Ser movido por valores consolidados</a:t>
            </a:r>
          </a:p>
        </p:txBody>
      </p:sp>
    </p:spTree>
    <p:extLst>
      <p:ext uri="{BB962C8B-B14F-4D97-AF65-F5344CB8AC3E}">
        <p14:creationId xmlns:p14="http://schemas.microsoft.com/office/powerpoint/2010/main" val="52531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9B5AA1D7-8A22-9284-F537-A7D5C0C0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435FA401-3B93-90D4-21CA-17F28C1B2439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 dirty="0">
                <a:solidFill>
                  <a:schemeClr val="tx1"/>
                </a:solidFill>
              </a:rPr>
              <a:t>RESPONSABILIDADE – Profissional</a:t>
            </a:r>
            <a:endParaRPr lang="pt-BR" sz="4000" b="1" noProof="0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2FB94E-9A73-C0D4-51ED-A034D3A6A70B}"/>
              </a:ext>
            </a:extLst>
          </p:cNvPr>
          <p:cNvSpPr txBox="1"/>
          <p:nvPr/>
        </p:nvSpPr>
        <p:spPr>
          <a:xfrm>
            <a:off x="716280" y="4990001"/>
            <a:ext cx="22951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Dicas que ajudam:</a:t>
            </a:r>
          </a:p>
          <a:p>
            <a:pPr marL="857250" lvl="7" indent="-857250">
              <a:buFont typeface="Arial" panose="020B0604020202020204" pitchFamily="34" charset="0"/>
              <a:buChar char="•"/>
            </a:pPr>
            <a:r>
              <a:rPr lang="pt-BR" sz="6000" dirty="0"/>
              <a:t>Trabalho voluntário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pt-BR" sz="6000" dirty="0"/>
              <a:t>Esporte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pt-BR" sz="6000" dirty="0"/>
              <a:t>Leituras não técnicas</a:t>
            </a:r>
          </a:p>
        </p:txBody>
      </p:sp>
    </p:spTree>
    <p:extLst>
      <p:ext uri="{BB962C8B-B14F-4D97-AF65-F5344CB8AC3E}">
        <p14:creationId xmlns:p14="http://schemas.microsoft.com/office/powerpoint/2010/main" val="1280317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488047FD-D036-11B7-D053-6C85230E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835D339-75EF-5CE3-1137-6ED5178ED22E}"/>
              </a:ext>
            </a:extLst>
          </p:cNvPr>
          <p:cNvSpPr txBox="1"/>
          <p:nvPr/>
        </p:nvSpPr>
        <p:spPr>
          <a:xfrm>
            <a:off x="716280" y="4990001"/>
            <a:ext cx="229514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6000" dirty="0"/>
              <a:t>Conclusão</a:t>
            </a:r>
          </a:p>
          <a:p>
            <a:pPr marL="857250" lvl="1" indent="-857250">
              <a:buFont typeface="Arial" panose="020B0604020202020204" pitchFamily="34" charset="0"/>
              <a:buChar char="•"/>
            </a:pPr>
            <a:endParaRPr lang="pt-BR" sz="6000" dirty="0"/>
          </a:p>
          <a:p>
            <a:pPr marL="857250" lvl="1" indent="-857250">
              <a:buFont typeface="Arial" panose="020B0604020202020204" pitchFamily="34" charset="0"/>
              <a:buChar char="•"/>
            </a:pPr>
            <a:r>
              <a:rPr lang="pt-BR" sz="6000" dirty="0"/>
              <a:t>Responsabilidade conjunta (</a:t>
            </a:r>
            <a:r>
              <a:rPr lang="pt-BR" sz="6000" dirty="0" err="1"/>
              <a:t>empresa+profissional</a:t>
            </a:r>
            <a:r>
              <a:rPr lang="pt-BR" sz="6000" dirty="0"/>
              <a:t>)</a:t>
            </a:r>
          </a:p>
          <a:p>
            <a:pPr marL="857250" lvl="1" indent="-857250">
              <a:buFont typeface="Arial" panose="020B0604020202020204" pitchFamily="34" charset="0"/>
              <a:buChar char="•"/>
            </a:pPr>
            <a:r>
              <a:rPr lang="pt-BR" sz="6000" dirty="0"/>
              <a:t>Diferencial competitivo para ambos</a:t>
            </a:r>
          </a:p>
        </p:txBody>
      </p:sp>
      <p:sp>
        <p:nvSpPr>
          <p:cNvPr id="3" name="Google Shape;66;g1f59b309180_0_77">
            <a:extLst>
              <a:ext uri="{FF2B5EF4-FFF2-40B4-BE49-F238E27FC236}">
                <a16:creationId xmlns:a16="http://schemas.microsoft.com/office/drawing/2014/main" id="{844B5358-4A26-BC8B-DC95-5DB8705081F8}"/>
              </a:ext>
            </a:extLst>
          </p:cNvPr>
          <p:cNvSpPr txBox="1"/>
          <p:nvPr/>
        </p:nvSpPr>
        <p:spPr>
          <a:xfrm>
            <a:off x="0" y="3093720"/>
            <a:ext cx="243840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</a:rPr>
              <a:t>SAÚDE MENTAL E EMOCIONAL:</a:t>
            </a:r>
            <a:endParaRPr sz="4800" b="1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noProof="0" dirty="0">
                <a:solidFill>
                  <a:schemeClr val="tx1"/>
                </a:solidFill>
              </a:rPr>
              <a:t>diferenciais competitivos para profissionais de alto desempenho</a:t>
            </a:r>
          </a:p>
        </p:txBody>
      </p:sp>
    </p:spTree>
    <p:extLst>
      <p:ext uri="{BB962C8B-B14F-4D97-AF65-F5344CB8AC3E}">
        <p14:creationId xmlns:p14="http://schemas.microsoft.com/office/powerpoint/2010/main" val="2730720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59b309180_0_11"/>
          <p:cNvSpPr txBox="1"/>
          <p:nvPr/>
        </p:nvSpPr>
        <p:spPr>
          <a:xfrm>
            <a:off x="8580296" y="6159083"/>
            <a:ext cx="8803500" cy="16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en-US" sz="55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Rafael de Paula </a:t>
            </a:r>
            <a:endParaRPr sz="49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en-US" sz="34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Coordenador</a:t>
            </a:r>
            <a:r>
              <a:rPr lang="en-US" sz="34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Gestão de </a:t>
            </a:r>
            <a:r>
              <a:rPr lang="en-US" sz="34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Pessoas</a:t>
            </a:r>
            <a:endParaRPr sz="34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5" name="Google Shape;145;g1f59b309180_0_11"/>
          <p:cNvGrpSpPr/>
          <p:nvPr/>
        </p:nvGrpSpPr>
        <p:grpSpPr>
          <a:xfrm>
            <a:off x="8734128" y="8247875"/>
            <a:ext cx="4951575" cy="879931"/>
            <a:chOff x="13926483" y="5645483"/>
            <a:chExt cx="5130634" cy="879931"/>
          </a:xfrm>
        </p:grpSpPr>
        <p:sp>
          <p:nvSpPr>
            <p:cNvPr id="146" name="Google Shape;146;g1f59b309180_0_11"/>
            <p:cNvSpPr txBox="1"/>
            <p:nvPr/>
          </p:nvSpPr>
          <p:spPr>
            <a:xfrm>
              <a:off x="15007417" y="5780588"/>
              <a:ext cx="4049700" cy="468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r>
                <a:rPr lang="en-US" sz="3400" b="0" i="0" u="none" strike="noStrike" cap="none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@db1group  </a:t>
              </a:r>
              <a:endParaRPr dirty="0"/>
            </a:p>
          </p:txBody>
        </p:sp>
        <p:pic>
          <p:nvPicPr>
            <p:cNvPr id="147" name="Google Shape;147;g1f59b309180_0_11" descr="Imagem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26483" y="5645483"/>
              <a:ext cx="879924" cy="8799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04A92516-208F-1354-191D-7475B631B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133" y="5320754"/>
            <a:ext cx="3367087" cy="3367087"/>
          </a:xfrm>
          <a:prstGeom prst="ellipse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59b309180_0_77"/>
          <p:cNvSpPr/>
          <p:nvPr/>
        </p:nvSpPr>
        <p:spPr>
          <a:xfrm>
            <a:off x="1070919" y="3132112"/>
            <a:ext cx="22242300" cy="7982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D0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g1f59b309180_0_77"/>
          <p:cNvSpPr/>
          <p:nvPr/>
        </p:nvSpPr>
        <p:spPr>
          <a:xfrm>
            <a:off x="8216489" y="2665808"/>
            <a:ext cx="79509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g1f59b309180_0_77"/>
          <p:cNvSpPr txBox="1"/>
          <p:nvPr/>
        </p:nvSpPr>
        <p:spPr>
          <a:xfrm>
            <a:off x="2800350" y="5105400"/>
            <a:ext cx="19050000" cy="360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1" dirty="0">
                <a:solidFill>
                  <a:schemeClr val="lt1"/>
                </a:solidFill>
              </a:rPr>
              <a:t>SAÚDE MENTAL E EMOCIONAL:</a:t>
            </a:r>
            <a:endParaRPr sz="86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800" b="1" noProof="0" dirty="0">
                <a:solidFill>
                  <a:schemeClr val="lt1"/>
                </a:solidFill>
              </a:rPr>
              <a:t>diferenciais competitivos para profissionais de alto desempenho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2221f0a45_3_28"/>
          <p:cNvSpPr txBox="1"/>
          <p:nvPr/>
        </p:nvSpPr>
        <p:spPr>
          <a:xfrm>
            <a:off x="11962315" y="8290560"/>
            <a:ext cx="12208325" cy="269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Helvetica Neue"/>
                <a:ea typeface="Helvetica Neue"/>
                <a:cs typeface="Helvetica Neue"/>
                <a:sym typeface="Helvetica Neue"/>
              </a:rPr>
              <a:t>Rafael de Paula</a:t>
            </a: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Helvetica Neue"/>
                <a:ea typeface="Helvetica Neue"/>
                <a:cs typeface="Helvetica Neue"/>
                <a:sym typeface="Helvetica Neue"/>
              </a:rPr>
              <a:t>Coordenador de Gestão de Pessoas DB1 Group</a:t>
            </a:r>
            <a:endParaRPr sz="4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latin typeface="Helvetica Neue"/>
                <a:ea typeface="Helvetica Neue"/>
                <a:cs typeface="Helvetica Neue"/>
                <a:sym typeface="Helvetica Neue"/>
              </a:rPr>
              <a:t>Bacharel</a:t>
            </a: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dirty="0" err="1">
                <a:latin typeface="Helvetica Neue"/>
                <a:ea typeface="Helvetica Neue"/>
                <a:cs typeface="Helvetica Neue"/>
                <a:sym typeface="Helvetica Neue"/>
              </a:rPr>
              <a:t>em</a:t>
            </a: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600" dirty="0" err="1">
                <a:latin typeface="Helvetica Neue"/>
                <a:ea typeface="Helvetica Neue"/>
                <a:cs typeface="Helvetica Neue"/>
                <a:sym typeface="Helvetica Neue"/>
              </a:rPr>
              <a:t>Ciência</a:t>
            </a: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3600" dirty="0" err="1">
                <a:latin typeface="Helvetica Neue"/>
                <a:ea typeface="Helvetica Neue"/>
                <a:cs typeface="Helvetica Neue"/>
                <a:sym typeface="Helvetica Neue"/>
              </a:rPr>
              <a:t>Computação</a:t>
            </a: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 (UEM)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8D4871-7D40-758A-7F4A-DA5EB8E21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934" y="4590370"/>
            <a:ext cx="3367087" cy="3367087"/>
          </a:xfrm>
          <a:prstGeom prst="ellipse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F0009-6C42-6FA0-3F01-A1E3545B2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885" y="5401053"/>
            <a:ext cx="6483109" cy="2913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F835838E-DBCC-0EB3-A23F-9F99F219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C280A6-2AD5-D762-3465-B28E9318E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" y="3492433"/>
            <a:ext cx="13885817" cy="745467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7C8D0477-612F-5BC0-71DD-CEA8C5AD97FB}"/>
              </a:ext>
            </a:extLst>
          </p:cNvPr>
          <p:cNvGrpSpPr/>
          <p:nvPr/>
        </p:nvGrpSpPr>
        <p:grpSpPr>
          <a:xfrm>
            <a:off x="15740743" y="2670925"/>
            <a:ext cx="8192589" cy="8178208"/>
            <a:chOff x="15740743" y="2670925"/>
            <a:chExt cx="8192589" cy="817820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E5D32A6-2CFB-B45B-7093-0A1214083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6070"/>
            <a:stretch/>
          </p:blipFill>
          <p:spPr>
            <a:xfrm>
              <a:off x="16095618" y="2670925"/>
              <a:ext cx="7837714" cy="817820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E20BB2F-F0B1-B663-1DE4-5A18F89CC814}"/>
                </a:ext>
              </a:extLst>
            </p:cNvPr>
            <p:cNvSpPr/>
            <p:nvPr/>
          </p:nvSpPr>
          <p:spPr>
            <a:xfrm>
              <a:off x="15740743" y="2670925"/>
              <a:ext cx="914400" cy="6081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7874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A4A2C4A1-7944-2DAF-6CAB-FA80B8BE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g1f59b309180_0_77">
            <a:extLst>
              <a:ext uri="{FF2B5EF4-FFF2-40B4-BE49-F238E27FC236}">
                <a16:creationId xmlns:a16="http://schemas.microsoft.com/office/drawing/2014/main" id="{B395CA6A-4273-CAEB-BAF4-97892C6CC59D}"/>
              </a:ext>
            </a:extLst>
          </p:cNvPr>
          <p:cNvSpPr txBox="1"/>
          <p:nvPr/>
        </p:nvSpPr>
        <p:spPr>
          <a:xfrm>
            <a:off x="0" y="3093720"/>
            <a:ext cx="24384000" cy="153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</a:rPr>
              <a:t>SAÚDE MENTAL E EMOCIONAL:</a:t>
            </a:r>
            <a:endParaRPr sz="4800" b="1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noProof="0" dirty="0">
                <a:solidFill>
                  <a:schemeClr val="tx1"/>
                </a:solidFill>
              </a:rPr>
              <a:t>diferenciais competitivos para profissionais de alto desempenho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CA8D2C86-BD92-5AFD-0460-4DE71F7EB5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9456885"/>
              </p:ext>
            </p:extLst>
          </p:nvPr>
        </p:nvGraphicFramePr>
        <p:xfrm>
          <a:off x="2438400" y="5608320"/>
          <a:ext cx="19507200" cy="440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899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0A88C326-6A42-9B5B-20C9-BFA18FA2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F61016-112D-89A0-6EEB-AD49A59CC1A9}"/>
              </a:ext>
            </a:extLst>
          </p:cNvPr>
          <p:cNvSpPr/>
          <p:nvPr/>
        </p:nvSpPr>
        <p:spPr>
          <a:xfrm>
            <a:off x="3870960" y="3947160"/>
            <a:ext cx="4084320" cy="304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Ambiente de Trabalho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1B49889-9C85-F35B-F35E-C38ACBFB0071}"/>
              </a:ext>
            </a:extLst>
          </p:cNvPr>
          <p:cNvSpPr/>
          <p:nvPr/>
        </p:nvSpPr>
        <p:spPr>
          <a:xfrm>
            <a:off x="3870960" y="7818120"/>
            <a:ext cx="4084320" cy="304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Profissional</a:t>
            </a:r>
          </a:p>
        </p:txBody>
      </p:sp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7A9D83EA-367B-1A8C-9761-010361493679}"/>
              </a:ext>
            </a:extLst>
          </p:cNvPr>
          <p:cNvSpPr txBox="1"/>
          <p:nvPr/>
        </p:nvSpPr>
        <p:spPr>
          <a:xfrm>
            <a:off x="1706880" y="2849880"/>
            <a:ext cx="871728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</a:rPr>
              <a:t>RESPONSABILIDADES</a:t>
            </a:r>
            <a:endParaRPr lang="pt-BR" sz="4000" b="1" noProof="0" dirty="0">
              <a:solidFill>
                <a:schemeClr val="tx1"/>
              </a:solidFill>
            </a:endParaRPr>
          </a:p>
        </p:txBody>
      </p:sp>
      <p:sp>
        <p:nvSpPr>
          <p:cNvPr id="6" name="Google Shape;66;g1f59b309180_0_77">
            <a:extLst>
              <a:ext uri="{FF2B5EF4-FFF2-40B4-BE49-F238E27FC236}">
                <a16:creationId xmlns:a16="http://schemas.microsoft.com/office/drawing/2014/main" id="{81D1A0D3-2F05-8DA3-B745-9A6B24ACBD4E}"/>
              </a:ext>
            </a:extLst>
          </p:cNvPr>
          <p:cNvSpPr txBox="1"/>
          <p:nvPr/>
        </p:nvSpPr>
        <p:spPr>
          <a:xfrm>
            <a:off x="3870960" y="6971021"/>
            <a:ext cx="408432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tx1"/>
                </a:solidFill>
              </a:rPr>
              <a:t>+</a:t>
            </a:r>
            <a:endParaRPr lang="pt-BR" sz="4000" b="1" noProof="0" dirty="0">
              <a:solidFill>
                <a:schemeClr val="tx1"/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5CA9816-6DE6-13CD-1E86-8481213AEFAF}"/>
              </a:ext>
            </a:extLst>
          </p:cNvPr>
          <p:cNvSpPr/>
          <p:nvPr/>
        </p:nvSpPr>
        <p:spPr>
          <a:xfrm>
            <a:off x="10637520" y="6754490"/>
            <a:ext cx="2407920" cy="13563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CE7D567-8618-AE06-D37B-614EAE7B7F3D}"/>
              </a:ext>
            </a:extLst>
          </p:cNvPr>
          <p:cNvGrpSpPr/>
          <p:nvPr/>
        </p:nvGrpSpPr>
        <p:grpSpPr>
          <a:xfrm>
            <a:off x="14782800" y="4953000"/>
            <a:ext cx="7467600" cy="4983480"/>
            <a:chOff x="14782800" y="4953000"/>
            <a:chExt cx="7467600" cy="498348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B17A9F65-28BB-1D8C-6C43-6EEBF2D431D0}"/>
                </a:ext>
              </a:extLst>
            </p:cNvPr>
            <p:cNvSpPr/>
            <p:nvPr/>
          </p:nvSpPr>
          <p:spPr>
            <a:xfrm>
              <a:off x="14782800" y="4953000"/>
              <a:ext cx="4084320" cy="336804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Mental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0EEE1CB-58D9-76C7-09BA-F86DDB230A55}"/>
                </a:ext>
              </a:extLst>
            </p:cNvPr>
            <p:cNvSpPr/>
            <p:nvPr/>
          </p:nvSpPr>
          <p:spPr>
            <a:xfrm>
              <a:off x="18166080" y="5013960"/>
              <a:ext cx="4084320" cy="336804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600" b="1" dirty="0">
                  <a:solidFill>
                    <a:schemeClr val="tx1"/>
                  </a:solidFill>
                </a:rPr>
                <a:t>Emocional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065305F-EF35-7A2C-2709-7A874DF4DD71}"/>
                </a:ext>
              </a:extLst>
            </p:cNvPr>
            <p:cNvSpPr/>
            <p:nvPr/>
          </p:nvSpPr>
          <p:spPr>
            <a:xfrm>
              <a:off x="16520160" y="6888480"/>
              <a:ext cx="4084320" cy="304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400" b="1" dirty="0">
                  <a:solidFill>
                    <a:schemeClr val="tx1"/>
                  </a:solidFill>
                </a:rPr>
                <a:t>Alto desempenho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3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1331AF8F-5B83-FBD3-EA57-0FCAFD5A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517E279A-4D20-CF8A-ACFB-89CD8856CC21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4D16DD-3AB8-7E47-F3A2-CF0C6874B184}"/>
              </a:ext>
            </a:extLst>
          </p:cNvPr>
          <p:cNvSpPr txBox="1"/>
          <p:nvPr/>
        </p:nvSpPr>
        <p:spPr>
          <a:xfrm>
            <a:off x="487680" y="4724400"/>
            <a:ext cx="22433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/>
              <a:t>A Natureza do trabalho de desenvolvimento de software</a:t>
            </a:r>
          </a:p>
          <a:p>
            <a:endParaRPr lang="pt-BR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/>
              <a:t>Trabalho intelectual, em equipe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/>
              <a:t>Capacidade técnica + comportamento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pt-BR" sz="4800" dirty="0"/>
              <a:t>Aversão a comando e controle</a:t>
            </a:r>
          </a:p>
        </p:txBody>
      </p:sp>
    </p:spTree>
    <p:extLst>
      <p:ext uri="{BB962C8B-B14F-4D97-AF65-F5344CB8AC3E}">
        <p14:creationId xmlns:p14="http://schemas.microsoft.com/office/powerpoint/2010/main" val="368519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651DE4AA-9025-4689-7E2E-959C23D1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D054F40E-3354-C56F-AA76-804FEBC6AB0C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pic>
        <p:nvPicPr>
          <p:cNvPr id="2" name="Google Shape;364;p6" descr="content">
            <a:extLst>
              <a:ext uri="{FF2B5EF4-FFF2-40B4-BE49-F238E27FC236}">
                <a16:creationId xmlns:a16="http://schemas.microsoft.com/office/drawing/2014/main" id="{39C4DF41-4F47-A230-DA73-6D55872633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899" t="15750" r="3400" b="14951"/>
          <a:stretch/>
        </p:blipFill>
        <p:spPr>
          <a:xfrm>
            <a:off x="5454468" y="4093966"/>
            <a:ext cx="13475063" cy="652831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92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>
          <a:extLst>
            <a:ext uri="{FF2B5EF4-FFF2-40B4-BE49-F238E27FC236}">
              <a16:creationId xmlns:a16="http://schemas.microsoft.com/office/drawing/2014/main" id="{E402E4BA-FB19-987A-CB9A-DB03B52B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g1f59b309180_0_77">
            <a:extLst>
              <a:ext uri="{FF2B5EF4-FFF2-40B4-BE49-F238E27FC236}">
                <a16:creationId xmlns:a16="http://schemas.microsoft.com/office/drawing/2014/main" id="{71324448-49F8-F2C3-F30A-846C0FCF8127}"/>
              </a:ext>
            </a:extLst>
          </p:cNvPr>
          <p:cNvSpPr txBox="1"/>
          <p:nvPr/>
        </p:nvSpPr>
        <p:spPr>
          <a:xfrm>
            <a:off x="0" y="2849880"/>
            <a:ext cx="243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noProof="0">
                <a:solidFill>
                  <a:schemeClr val="tx1"/>
                </a:solidFill>
              </a:rPr>
              <a:t>RESPONSABILIDADE – Ambiente de Trabalho</a:t>
            </a:r>
            <a:endParaRPr lang="pt-BR" sz="4000" b="1" noProof="0">
              <a:solidFill>
                <a:schemeClr val="tx1"/>
              </a:solidFill>
            </a:endParaRPr>
          </a:p>
        </p:txBody>
      </p:sp>
      <p:sp>
        <p:nvSpPr>
          <p:cNvPr id="3" name="Google Shape;1444;p86">
            <a:extLst>
              <a:ext uri="{FF2B5EF4-FFF2-40B4-BE49-F238E27FC236}">
                <a16:creationId xmlns:a16="http://schemas.microsoft.com/office/drawing/2014/main" id="{D6A1C2B2-1549-B187-7AC4-BD01B5F05E55}"/>
              </a:ext>
            </a:extLst>
          </p:cNvPr>
          <p:cNvSpPr/>
          <p:nvPr/>
        </p:nvSpPr>
        <p:spPr>
          <a:xfrm>
            <a:off x="5455920" y="3773179"/>
            <a:ext cx="10972799" cy="70929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133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302</Words>
  <Application>Microsoft Office PowerPoint</Application>
  <PresentationFormat>Personalizar</PresentationFormat>
  <Paragraphs>67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Helvetica Neue</vt:lpstr>
      <vt:lpstr>Helvetica Neue Light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Rafael de Paula</cp:lastModifiedBy>
  <cp:revision>1</cp:revision>
  <dcterms:modified xsi:type="dcterms:W3CDTF">2025-02-04T19:55:02Z</dcterms:modified>
</cp:coreProperties>
</file>